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4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5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theme/theme6.xml" ContentType="application/vnd.openxmlformats-officedocument.theme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theme/theme7.xml" ContentType="application/vnd.openxmlformats-officedocument.theme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theme/theme8.xml" ContentType="application/vnd.openxmlformats-officedocument.theme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theme/theme9.xml" ContentType="application/vnd.openxmlformats-officedocument.theme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theme/theme10.xml" ContentType="application/vnd.openxmlformats-officedocument.theme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slideLayouts/slideLayout2046.xml" ContentType="application/vnd.openxmlformats-officedocument.presentationml.slideLayout+xml"/>
  <Override PartName="/ppt/slideLayouts/slideLayout2047.xml" ContentType="application/vnd.openxmlformats-officedocument.presentationml.slideLayout+xml"/>
  <Override PartName="/ppt/slideLayouts/slideLayout2048.xml" ContentType="application/vnd.openxmlformats-officedocument.presentationml.slideLayout+xml"/>
  <Override PartName="/ppt/slideLayouts/slideLayout2049.xml" ContentType="application/vnd.openxmlformats-officedocument.presentationml.slideLayout+xml"/>
  <Override PartName="/ppt/slideLayouts/slideLayout2050.xml" ContentType="application/vnd.openxmlformats-officedocument.presentationml.slideLayout+xml"/>
  <Override PartName="/ppt/slideLayouts/slideLayout2051.xml" ContentType="application/vnd.openxmlformats-officedocument.presentationml.slideLayout+xml"/>
  <Override PartName="/ppt/slideLayouts/slideLayout2052.xml" ContentType="application/vnd.openxmlformats-officedocument.presentationml.slideLayout+xml"/>
  <Override PartName="/ppt/slideLayouts/slideLayout2053.xml" ContentType="application/vnd.openxmlformats-officedocument.presentationml.slideLayout+xml"/>
  <Override PartName="/ppt/slideLayouts/slideLayout2054.xml" ContentType="application/vnd.openxmlformats-officedocument.presentationml.slideLayout+xml"/>
  <Override PartName="/ppt/slideLayouts/slideLayout2055.xml" ContentType="application/vnd.openxmlformats-officedocument.presentationml.slideLayout+xml"/>
  <Override PartName="/ppt/slideLayouts/slideLayout2056.xml" ContentType="application/vnd.openxmlformats-officedocument.presentationml.slideLayout+xml"/>
  <Override PartName="/ppt/slideLayouts/slideLayout2057.xml" ContentType="application/vnd.openxmlformats-officedocument.presentationml.slideLayout+xml"/>
  <Override PartName="/ppt/slideLayouts/slideLayout2058.xml" ContentType="application/vnd.openxmlformats-officedocument.presentationml.slideLayout+xml"/>
  <Override PartName="/ppt/slideLayouts/slideLayout2059.xml" ContentType="application/vnd.openxmlformats-officedocument.presentationml.slideLayout+xml"/>
  <Override PartName="/ppt/slideLayouts/slideLayout2060.xml" ContentType="application/vnd.openxmlformats-officedocument.presentationml.slideLayout+xml"/>
  <Override PartName="/ppt/slideLayouts/slideLayout2061.xml" ContentType="application/vnd.openxmlformats-officedocument.presentationml.slideLayout+xml"/>
  <Override PartName="/ppt/slideLayouts/slideLayout2062.xml" ContentType="application/vnd.openxmlformats-officedocument.presentationml.slideLayout+xml"/>
  <Override PartName="/ppt/slideLayouts/slideLayout2063.xml" ContentType="application/vnd.openxmlformats-officedocument.presentationml.slideLayout+xml"/>
  <Override PartName="/ppt/slideLayouts/slideLayout2064.xml" ContentType="application/vnd.openxmlformats-officedocument.presentationml.slideLayout+xml"/>
  <Override PartName="/ppt/slideLayouts/slideLayout2065.xml" ContentType="application/vnd.openxmlformats-officedocument.presentationml.slideLayout+xml"/>
  <Override PartName="/ppt/slideLayouts/slideLayout2066.xml" ContentType="application/vnd.openxmlformats-officedocument.presentationml.slideLayout+xml"/>
  <Override PartName="/ppt/slideLayouts/slideLayout2067.xml" ContentType="application/vnd.openxmlformats-officedocument.presentationml.slideLayout+xml"/>
  <Override PartName="/ppt/slideLayouts/slideLayout2068.xml" ContentType="application/vnd.openxmlformats-officedocument.presentationml.slideLayout+xml"/>
  <Override PartName="/ppt/slideLayouts/slideLayout2069.xml" ContentType="application/vnd.openxmlformats-officedocument.presentationml.slideLayout+xml"/>
  <Override PartName="/ppt/slideLayouts/slideLayout2070.xml" ContentType="application/vnd.openxmlformats-officedocument.presentationml.slideLayout+xml"/>
  <Override PartName="/ppt/slideLayouts/slideLayout2071.xml" ContentType="application/vnd.openxmlformats-officedocument.presentationml.slideLayout+xml"/>
  <Override PartName="/ppt/slideLayouts/slideLayout2072.xml" ContentType="application/vnd.openxmlformats-officedocument.presentationml.slideLayout+xml"/>
  <Override PartName="/ppt/slideLayouts/slideLayout2073.xml" ContentType="application/vnd.openxmlformats-officedocument.presentationml.slideLayout+xml"/>
  <Override PartName="/ppt/slideLayouts/slideLayout2074.xml" ContentType="application/vnd.openxmlformats-officedocument.presentationml.slideLayout+xml"/>
  <Override PartName="/ppt/slideLayouts/slideLayout2075.xml" ContentType="application/vnd.openxmlformats-officedocument.presentationml.slideLayout+xml"/>
  <Override PartName="/ppt/slideLayouts/slideLayout2076.xml" ContentType="application/vnd.openxmlformats-officedocument.presentationml.slideLayout+xml"/>
  <Override PartName="/ppt/slideLayouts/slideLayout2077.xml" ContentType="application/vnd.openxmlformats-officedocument.presentationml.slideLayout+xml"/>
  <Override PartName="/ppt/slideLayouts/slideLayout2078.xml" ContentType="application/vnd.openxmlformats-officedocument.presentationml.slideLayout+xml"/>
  <Override PartName="/ppt/slideLayouts/slideLayout2079.xml" ContentType="application/vnd.openxmlformats-officedocument.presentationml.slideLayout+xml"/>
  <Override PartName="/ppt/slideLayouts/slideLayout2080.xml" ContentType="application/vnd.openxmlformats-officedocument.presentationml.slideLayout+xml"/>
  <Override PartName="/ppt/slideLayouts/slideLayout2081.xml" ContentType="application/vnd.openxmlformats-officedocument.presentationml.slideLayout+xml"/>
  <Override PartName="/ppt/slideLayouts/slideLayout2082.xml" ContentType="application/vnd.openxmlformats-officedocument.presentationml.slideLayout+xml"/>
  <Override PartName="/ppt/slideLayouts/slideLayout2083.xml" ContentType="application/vnd.openxmlformats-officedocument.presentationml.slideLayout+xml"/>
  <Override PartName="/ppt/slideLayouts/slideLayout2084.xml" ContentType="application/vnd.openxmlformats-officedocument.presentationml.slideLayout+xml"/>
  <Override PartName="/ppt/slideLayouts/slideLayout2085.xml" ContentType="application/vnd.openxmlformats-officedocument.presentationml.slideLayout+xml"/>
  <Override PartName="/ppt/slideLayouts/slideLayout2086.xml" ContentType="application/vnd.openxmlformats-officedocument.presentationml.slideLayout+xml"/>
  <Override PartName="/ppt/slideLayouts/slideLayout2087.xml" ContentType="application/vnd.openxmlformats-officedocument.presentationml.slideLayout+xml"/>
  <Override PartName="/ppt/slideLayouts/slideLayout2088.xml" ContentType="application/vnd.openxmlformats-officedocument.presentationml.slideLayout+xml"/>
  <Override PartName="/ppt/slideLayouts/slideLayout2089.xml" ContentType="application/vnd.openxmlformats-officedocument.presentationml.slideLayout+xml"/>
  <Override PartName="/ppt/slideLayouts/slideLayout2090.xml" ContentType="application/vnd.openxmlformats-officedocument.presentationml.slideLayout+xml"/>
  <Override PartName="/ppt/slideLayouts/slideLayout2091.xml" ContentType="application/vnd.openxmlformats-officedocument.presentationml.slideLayout+xml"/>
  <Override PartName="/ppt/slideLayouts/slideLayout2092.xml" ContentType="application/vnd.openxmlformats-officedocument.presentationml.slideLayout+xml"/>
  <Override PartName="/ppt/slideLayouts/slideLayout2093.xml" ContentType="application/vnd.openxmlformats-officedocument.presentationml.slideLayout+xml"/>
  <Override PartName="/ppt/slideLayouts/slideLayout2094.xml" ContentType="application/vnd.openxmlformats-officedocument.presentationml.slideLayout+xml"/>
  <Override PartName="/ppt/slideLayouts/slideLayout2095.xml" ContentType="application/vnd.openxmlformats-officedocument.presentationml.slideLayout+xml"/>
  <Override PartName="/ppt/slideLayouts/slideLayout2096.xml" ContentType="application/vnd.openxmlformats-officedocument.presentationml.slideLayout+xml"/>
  <Override PartName="/ppt/slideLayouts/slideLayout2097.xml" ContentType="application/vnd.openxmlformats-officedocument.presentationml.slideLayout+xml"/>
  <Override PartName="/ppt/slideLayouts/slideLayout2098.xml" ContentType="application/vnd.openxmlformats-officedocument.presentationml.slideLayout+xml"/>
  <Override PartName="/ppt/slideLayouts/slideLayout2099.xml" ContentType="application/vnd.openxmlformats-officedocument.presentationml.slideLayout+xml"/>
  <Override PartName="/ppt/slideLayouts/slideLayout2100.xml" ContentType="application/vnd.openxmlformats-officedocument.presentationml.slideLayout+xml"/>
  <Override PartName="/ppt/slideLayouts/slideLayout2101.xml" ContentType="application/vnd.openxmlformats-officedocument.presentationml.slideLayout+xml"/>
  <Override PartName="/ppt/slideLayouts/slideLayout2102.xml" ContentType="application/vnd.openxmlformats-officedocument.presentationml.slideLayout+xml"/>
  <Override PartName="/ppt/slideLayouts/slideLayout2103.xml" ContentType="application/vnd.openxmlformats-officedocument.presentationml.slideLayout+xml"/>
  <Override PartName="/ppt/slideLayouts/slideLayout2104.xml" ContentType="application/vnd.openxmlformats-officedocument.presentationml.slideLayout+xml"/>
  <Override PartName="/ppt/slideLayouts/slideLayout2105.xml" ContentType="application/vnd.openxmlformats-officedocument.presentationml.slideLayout+xml"/>
  <Override PartName="/ppt/slideLayouts/slideLayout2106.xml" ContentType="application/vnd.openxmlformats-officedocument.presentationml.slideLayout+xml"/>
  <Override PartName="/ppt/slideLayouts/slideLayout2107.xml" ContentType="application/vnd.openxmlformats-officedocument.presentationml.slideLayout+xml"/>
  <Override PartName="/ppt/slideLayouts/slideLayout2108.xml" ContentType="application/vnd.openxmlformats-officedocument.presentationml.slideLayout+xml"/>
  <Override PartName="/ppt/slideLayouts/slideLayout2109.xml" ContentType="application/vnd.openxmlformats-officedocument.presentationml.slideLayout+xml"/>
  <Override PartName="/ppt/slideLayouts/slideLayout2110.xml" ContentType="application/vnd.openxmlformats-officedocument.presentationml.slideLayout+xml"/>
  <Override PartName="/ppt/slideLayouts/slideLayout2111.xml" ContentType="application/vnd.openxmlformats-officedocument.presentationml.slideLayout+xml"/>
  <Override PartName="/ppt/slideLayouts/slideLayout2112.xml" ContentType="application/vnd.openxmlformats-officedocument.presentationml.slideLayout+xml"/>
  <Override PartName="/ppt/slideLayouts/slideLayout2113.xml" ContentType="application/vnd.openxmlformats-officedocument.presentationml.slideLayout+xml"/>
  <Override PartName="/ppt/slideLayouts/slideLayout2114.xml" ContentType="application/vnd.openxmlformats-officedocument.presentationml.slideLayout+xml"/>
  <Override PartName="/ppt/slideLayouts/slideLayout2115.xml" ContentType="application/vnd.openxmlformats-officedocument.presentationml.slideLayout+xml"/>
  <Override PartName="/ppt/slideLayouts/slideLayout2116.xml" ContentType="application/vnd.openxmlformats-officedocument.presentationml.slideLayout+xml"/>
  <Override PartName="/ppt/slideLayouts/slideLayout2117.xml" ContentType="application/vnd.openxmlformats-officedocument.presentationml.slideLayout+xml"/>
  <Override PartName="/ppt/slideLayouts/slideLayout2118.xml" ContentType="application/vnd.openxmlformats-officedocument.presentationml.slideLayout+xml"/>
  <Override PartName="/ppt/slideLayouts/slideLayout2119.xml" ContentType="application/vnd.openxmlformats-officedocument.presentationml.slideLayout+xml"/>
  <Override PartName="/ppt/slideLayouts/slideLayout2120.xml" ContentType="application/vnd.openxmlformats-officedocument.presentationml.slideLayout+xml"/>
  <Override PartName="/ppt/slideLayouts/slideLayout2121.xml" ContentType="application/vnd.openxmlformats-officedocument.presentationml.slideLayout+xml"/>
  <Override PartName="/ppt/slideLayouts/slideLayout2122.xml" ContentType="application/vnd.openxmlformats-officedocument.presentationml.slideLayout+xml"/>
  <Override PartName="/ppt/slideLayouts/slideLayout2123.xml" ContentType="application/vnd.openxmlformats-officedocument.presentationml.slideLayout+xml"/>
  <Override PartName="/ppt/slideLayouts/slideLayout2124.xml" ContentType="application/vnd.openxmlformats-officedocument.presentationml.slideLayout+xml"/>
  <Override PartName="/ppt/slideLayouts/slideLayout2125.xml" ContentType="application/vnd.openxmlformats-officedocument.presentationml.slideLayout+xml"/>
  <Override PartName="/ppt/slideLayouts/slideLayout2126.xml" ContentType="application/vnd.openxmlformats-officedocument.presentationml.slideLayout+xml"/>
  <Override PartName="/ppt/slideLayouts/slideLayout2127.xml" ContentType="application/vnd.openxmlformats-officedocument.presentationml.slideLayout+xml"/>
  <Override PartName="/ppt/slideLayouts/slideLayout2128.xml" ContentType="application/vnd.openxmlformats-officedocument.presentationml.slideLayout+xml"/>
  <Override PartName="/ppt/slideLayouts/slideLayout2129.xml" ContentType="application/vnd.openxmlformats-officedocument.presentationml.slideLayout+xml"/>
  <Override PartName="/ppt/slideLayouts/slideLayout2130.xml" ContentType="application/vnd.openxmlformats-officedocument.presentationml.slideLayout+xml"/>
  <Override PartName="/ppt/slideLayouts/slideLayout2131.xml" ContentType="application/vnd.openxmlformats-officedocument.presentationml.slideLayout+xml"/>
  <Override PartName="/ppt/slideLayouts/slideLayout2132.xml" ContentType="application/vnd.openxmlformats-officedocument.presentationml.slideLayout+xml"/>
  <Override PartName="/ppt/slideLayouts/slideLayout2133.xml" ContentType="application/vnd.openxmlformats-officedocument.presentationml.slideLayout+xml"/>
  <Override PartName="/ppt/slideLayouts/slideLayout2134.xml" ContentType="application/vnd.openxmlformats-officedocument.presentationml.slideLayout+xml"/>
  <Override PartName="/ppt/slideLayouts/slideLayout2135.xml" ContentType="application/vnd.openxmlformats-officedocument.presentationml.slideLayout+xml"/>
  <Override PartName="/ppt/slideLayouts/slideLayout2136.xml" ContentType="application/vnd.openxmlformats-officedocument.presentationml.slideLayout+xml"/>
  <Override PartName="/ppt/slideLayouts/slideLayout2137.xml" ContentType="application/vnd.openxmlformats-officedocument.presentationml.slideLayout+xml"/>
  <Override PartName="/ppt/slideLayouts/slideLayout2138.xml" ContentType="application/vnd.openxmlformats-officedocument.presentationml.slideLayout+xml"/>
  <Override PartName="/ppt/slideLayouts/slideLayout2139.xml" ContentType="application/vnd.openxmlformats-officedocument.presentationml.slideLayout+xml"/>
  <Override PartName="/ppt/slideLayouts/slideLayout2140.xml" ContentType="application/vnd.openxmlformats-officedocument.presentationml.slideLayout+xml"/>
  <Override PartName="/ppt/slideLayouts/slideLayout2141.xml" ContentType="application/vnd.openxmlformats-officedocument.presentationml.slideLayout+xml"/>
  <Override PartName="/ppt/slideLayouts/slideLayout2142.xml" ContentType="application/vnd.openxmlformats-officedocument.presentationml.slideLayout+xml"/>
  <Override PartName="/ppt/slideLayouts/slideLayout2143.xml" ContentType="application/vnd.openxmlformats-officedocument.presentationml.slideLayout+xml"/>
  <Override PartName="/ppt/slideLayouts/slideLayout2144.xml" ContentType="application/vnd.openxmlformats-officedocument.presentationml.slideLayout+xml"/>
  <Override PartName="/ppt/slideLayouts/slideLayout2145.xml" ContentType="application/vnd.openxmlformats-officedocument.presentationml.slideLayout+xml"/>
  <Override PartName="/ppt/slideLayouts/slideLayout2146.xml" ContentType="application/vnd.openxmlformats-officedocument.presentationml.slideLayout+xml"/>
  <Override PartName="/ppt/slideLayouts/slideLayout2147.xml" ContentType="application/vnd.openxmlformats-officedocument.presentationml.slideLayout+xml"/>
  <Override PartName="/ppt/slideLayouts/slideLayout2148.xml" ContentType="application/vnd.openxmlformats-officedocument.presentationml.slideLayout+xml"/>
  <Override PartName="/ppt/slideLayouts/slideLayout2149.xml" ContentType="application/vnd.openxmlformats-officedocument.presentationml.slideLayout+xml"/>
  <Override PartName="/ppt/slideLayouts/slideLayout2150.xml" ContentType="application/vnd.openxmlformats-officedocument.presentationml.slideLayout+xml"/>
  <Override PartName="/ppt/slideLayouts/slideLayout2151.xml" ContentType="application/vnd.openxmlformats-officedocument.presentationml.slideLayout+xml"/>
  <Override PartName="/ppt/slideLayouts/slideLayout2152.xml" ContentType="application/vnd.openxmlformats-officedocument.presentationml.slideLayout+xml"/>
  <Override PartName="/ppt/slideLayouts/slideLayout2153.xml" ContentType="application/vnd.openxmlformats-officedocument.presentationml.slideLayout+xml"/>
  <Override PartName="/ppt/slideLayouts/slideLayout2154.xml" ContentType="application/vnd.openxmlformats-officedocument.presentationml.slideLayout+xml"/>
  <Override PartName="/ppt/slideLayouts/slideLayout2155.xml" ContentType="application/vnd.openxmlformats-officedocument.presentationml.slideLayout+xml"/>
  <Override PartName="/ppt/slideLayouts/slideLayout2156.xml" ContentType="application/vnd.openxmlformats-officedocument.presentationml.slideLayout+xml"/>
  <Override PartName="/ppt/slideLayouts/slideLayout2157.xml" ContentType="application/vnd.openxmlformats-officedocument.presentationml.slideLayout+xml"/>
  <Override PartName="/ppt/slideLayouts/slideLayout2158.xml" ContentType="application/vnd.openxmlformats-officedocument.presentationml.slideLayout+xml"/>
  <Override PartName="/ppt/slideLayouts/slideLayout2159.xml" ContentType="application/vnd.openxmlformats-officedocument.presentationml.slideLayout+xml"/>
  <Override PartName="/ppt/slideLayouts/slideLayout2160.xml" ContentType="application/vnd.openxmlformats-officedocument.presentationml.slideLayout+xml"/>
  <Override PartName="/ppt/slideLayouts/slideLayout2161.xml" ContentType="application/vnd.openxmlformats-officedocument.presentationml.slideLayout+xml"/>
  <Override PartName="/ppt/slideLayouts/slideLayout2162.xml" ContentType="application/vnd.openxmlformats-officedocument.presentationml.slideLayout+xml"/>
  <Override PartName="/ppt/slideLayouts/slideLayout2163.xml" ContentType="application/vnd.openxmlformats-officedocument.presentationml.slideLayout+xml"/>
  <Override PartName="/ppt/slideLayouts/slideLayout2164.xml" ContentType="application/vnd.openxmlformats-officedocument.presentationml.slideLayout+xml"/>
  <Override PartName="/ppt/slideLayouts/slideLayout2165.xml" ContentType="application/vnd.openxmlformats-officedocument.presentationml.slideLayout+xml"/>
  <Override PartName="/ppt/slideLayouts/slideLayout2166.xml" ContentType="application/vnd.openxmlformats-officedocument.presentationml.slideLayout+xml"/>
  <Override PartName="/ppt/slideLayouts/slideLayout2167.xml" ContentType="application/vnd.openxmlformats-officedocument.presentationml.slideLayout+xml"/>
  <Override PartName="/ppt/slideLayouts/slideLayout2168.xml" ContentType="application/vnd.openxmlformats-officedocument.presentationml.slideLayout+xml"/>
  <Override PartName="/ppt/slideLayouts/slideLayout2169.xml" ContentType="application/vnd.openxmlformats-officedocument.presentationml.slideLayout+xml"/>
  <Override PartName="/ppt/slideLayouts/slideLayout2170.xml" ContentType="application/vnd.openxmlformats-officedocument.presentationml.slideLayout+xml"/>
  <Override PartName="/ppt/slideLayouts/slideLayout2171.xml" ContentType="application/vnd.openxmlformats-officedocument.presentationml.slideLayout+xml"/>
  <Override PartName="/ppt/slideLayouts/slideLayout2172.xml" ContentType="application/vnd.openxmlformats-officedocument.presentationml.slideLayout+xml"/>
  <Override PartName="/ppt/slideLayouts/slideLayout2173.xml" ContentType="application/vnd.openxmlformats-officedocument.presentationml.slideLayout+xml"/>
  <Override PartName="/ppt/slideLayouts/slideLayout2174.xml" ContentType="application/vnd.openxmlformats-officedocument.presentationml.slideLayout+xml"/>
  <Override PartName="/ppt/slideLayouts/slideLayout2175.xml" ContentType="application/vnd.openxmlformats-officedocument.presentationml.slideLayout+xml"/>
  <Override PartName="/ppt/slideLayouts/slideLayout2176.xml" ContentType="application/vnd.openxmlformats-officedocument.presentationml.slideLayout+xml"/>
  <Override PartName="/ppt/slideLayouts/slideLayout2177.xml" ContentType="application/vnd.openxmlformats-officedocument.presentationml.slideLayout+xml"/>
  <Override PartName="/ppt/slideLayouts/slideLayout2178.xml" ContentType="application/vnd.openxmlformats-officedocument.presentationml.slideLayout+xml"/>
  <Override PartName="/ppt/slideLayouts/slideLayout2179.xml" ContentType="application/vnd.openxmlformats-officedocument.presentationml.slideLayout+xml"/>
  <Override PartName="/ppt/slideLayouts/slideLayout2180.xml" ContentType="application/vnd.openxmlformats-officedocument.presentationml.slideLayout+xml"/>
  <Override PartName="/ppt/slideLayouts/slideLayout2181.xml" ContentType="application/vnd.openxmlformats-officedocument.presentationml.slideLayout+xml"/>
  <Override PartName="/ppt/slideLayouts/slideLayout2182.xml" ContentType="application/vnd.openxmlformats-officedocument.presentationml.slideLayout+xml"/>
  <Override PartName="/ppt/slideLayouts/slideLayout2183.xml" ContentType="application/vnd.openxmlformats-officedocument.presentationml.slideLayout+xml"/>
  <Override PartName="/ppt/slideLayouts/slideLayout2184.xml" ContentType="application/vnd.openxmlformats-officedocument.presentationml.slideLayout+xml"/>
  <Override PartName="/ppt/slideLayouts/slideLayout2185.xml" ContentType="application/vnd.openxmlformats-officedocument.presentationml.slideLayout+xml"/>
  <Override PartName="/ppt/slideLayouts/slideLayout2186.xml" ContentType="application/vnd.openxmlformats-officedocument.presentationml.slideLayout+xml"/>
  <Override PartName="/ppt/slideLayouts/slideLayout2187.xml" ContentType="application/vnd.openxmlformats-officedocument.presentationml.slideLayout+xml"/>
  <Override PartName="/ppt/theme/theme11.xml" ContentType="application/vnd.openxmlformats-officedocument.theme+xml"/>
  <Override PartName="/ppt/slideLayouts/slideLayout2188.xml" ContentType="application/vnd.openxmlformats-officedocument.presentationml.slideLayout+xml"/>
  <Override PartName="/ppt/slideLayouts/slideLayout2189.xml" ContentType="application/vnd.openxmlformats-officedocument.presentationml.slideLayout+xml"/>
  <Override PartName="/ppt/slideLayouts/slideLayout2190.xml" ContentType="application/vnd.openxmlformats-officedocument.presentationml.slideLayout+xml"/>
  <Override PartName="/ppt/theme/theme12.xml" ContentType="application/vnd.openxmlformats-officedocument.theme+xml"/>
  <Override PartName="/ppt/slideLayouts/slideLayout2191.xml" ContentType="application/vnd.openxmlformats-officedocument.presentationml.slideLayout+xml"/>
  <Override PartName="/ppt/slideLayouts/slideLayout2192.xml" ContentType="application/vnd.openxmlformats-officedocument.presentationml.slideLayout+xml"/>
  <Override PartName="/ppt/slideLayouts/slideLayout2193.xml" ContentType="application/vnd.openxmlformats-officedocument.presentationml.slideLayout+xml"/>
  <Override PartName="/ppt/slideLayouts/slideLayout2194.xml" ContentType="application/vnd.openxmlformats-officedocument.presentationml.slideLayout+xml"/>
  <Override PartName="/ppt/slideLayouts/slideLayout2195.xml" ContentType="application/vnd.openxmlformats-officedocument.presentationml.slideLayout+xml"/>
  <Override PartName="/ppt/slideLayouts/slideLayout2196.xml" ContentType="application/vnd.openxmlformats-officedocument.presentationml.slideLayout+xml"/>
  <Override PartName="/ppt/slideLayouts/slideLayout2197.xml" ContentType="application/vnd.openxmlformats-officedocument.presentationml.slideLayout+xml"/>
  <Override PartName="/ppt/slideLayouts/slideLayout2198.xml" ContentType="application/vnd.openxmlformats-officedocument.presentationml.slideLayout+xml"/>
  <Override PartName="/ppt/slideLayouts/slideLayout2199.xml" ContentType="application/vnd.openxmlformats-officedocument.presentationml.slideLayout+xml"/>
  <Override PartName="/ppt/slideLayouts/slideLayout2200.xml" ContentType="application/vnd.openxmlformats-officedocument.presentationml.slideLayout+xml"/>
  <Override PartName="/ppt/slideLayouts/slideLayout2201.xml" ContentType="application/vnd.openxmlformats-officedocument.presentationml.slideLayout+xml"/>
  <Override PartName="/ppt/theme/theme13.xml" ContentType="application/vnd.openxmlformats-officedocument.theme+xml"/>
  <Override PartName="/ppt/slideLayouts/slideLayout2202.xml" ContentType="application/vnd.openxmlformats-officedocument.presentationml.slideLayout+xml"/>
  <Override PartName="/ppt/slideLayouts/slideLayout2203.xml" ContentType="application/vnd.openxmlformats-officedocument.presentationml.slideLayout+xml"/>
  <Override PartName="/ppt/slideLayouts/slideLayout2204.xml" ContentType="application/vnd.openxmlformats-officedocument.presentationml.slideLayout+xml"/>
  <Override PartName="/ppt/slideLayouts/slideLayout2205.xml" ContentType="application/vnd.openxmlformats-officedocument.presentationml.slideLayout+xml"/>
  <Override PartName="/ppt/slideLayouts/slideLayout2206.xml" ContentType="application/vnd.openxmlformats-officedocument.presentationml.slideLayout+xml"/>
  <Override PartName="/ppt/slideLayouts/slideLayout2207.xml" ContentType="application/vnd.openxmlformats-officedocument.presentationml.slideLayout+xml"/>
  <Override PartName="/ppt/slideLayouts/slideLayout2208.xml" ContentType="application/vnd.openxmlformats-officedocument.presentationml.slideLayout+xml"/>
  <Override PartName="/ppt/slideLayouts/slideLayout2209.xml" ContentType="application/vnd.openxmlformats-officedocument.presentationml.slideLayout+xml"/>
  <Override PartName="/ppt/slideLayouts/slideLayout2210.xml" ContentType="application/vnd.openxmlformats-officedocument.presentationml.slideLayout+xml"/>
  <Override PartName="/ppt/slideLayouts/slideLayout2211.xml" ContentType="application/vnd.openxmlformats-officedocument.presentationml.slideLayout+xml"/>
  <Override PartName="/ppt/slideLayouts/slideLayout221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4003" r:id="rId5"/>
    <p:sldMasterId id="2147484165" r:id="rId6"/>
    <p:sldMasterId id="2147484179" r:id="rId7"/>
    <p:sldMasterId id="2147484384" r:id="rId8"/>
    <p:sldMasterId id="2147484707" r:id="rId9"/>
    <p:sldMasterId id="2147485516" r:id="rId10"/>
    <p:sldMasterId id="2147485859" r:id="rId11"/>
    <p:sldMasterId id="2147486178" r:id="rId12"/>
    <p:sldMasterId id="2147486182" r:id="rId13"/>
    <p:sldMasterId id="2147486194" r:id="rId14"/>
  </p:sldMasterIdLst>
  <p:notesMasterIdLst>
    <p:notesMasterId r:id="rId35"/>
  </p:notesMasterIdLst>
  <p:sldIdLst>
    <p:sldId id="5916" r:id="rId15"/>
    <p:sldId id="937" r:id="rId16"/>
    <p:sldId id="256" r:id="rId17"/>
    <p:sldId id="257" r:id="rId18"/>
    <p:sldId id="259" r:id="rId19"/>
    <p:sldId id="258" r:id="rId20"/>
    <p:sldId id="933" r:id="rId21"/>
    <p:sldId id="934" r:id="rId22"/>
    <p:sldId id="286" r:id="rId23"/>
    <p:sldId id="940" r:id="rId24"/>
    <p:sldId id="375" r:id="rId25"/>
    <p:sldId id="261" r:id="rId26"/>
    <p:sldId id="323" r:id="rId27"/>
    <p:sldId id="267" r:id="rId28"/>
    <p:sldId id="935" r:id="rId29"/>
    <p:sldId id="936" r:id="rId30"/>
    <p:sldId id="269" r:id="rId31"/>
    <p:sldId id="327" r:id="rId32"/>
    <p:sldId id="461" r:id="rId33"/>
    <p:sldId id="45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7278a448baa552f" providerId="LiveId" clId="{ABD64E9B-4476-4314-BC3B-3E972D8745A5}"/>
    <pc:docChg chg="undo custSel addSld delSld modSld addMainMaster delMainMaster">
      <pc:chgData name="" userId="57278a448baa552f" providerId="LiveId" clId="{ABD64E9B-4476-4314-BC3B-3E972D8745A5}" dt="2022-09-30T09:07:38.959" v="682" actId="1076"/>
      <pc:docMkLst>
        <pc:docMk/>
      </pc:docMkLst>
      <pc:sldChg chg="modTransition">
        <pc:chgData name="" userId="57278a448baa552f" providerId="LiveId" clId="{ABD64E9B-4476-4314-BC3B-3E972D8745A5}" dt="2022-09-30T09:04:24.943" v="661"/>
        <pc:sldMkLst>
          <pc:docMk/>
          <pc:sldMk cId="364299400" sldId="256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2398810615" sldId="257"/>
        </pc:sldMkLst>
      </pc:sldChg>
      <pc:sldChg chg="modSp modTransition">
        <pc:chgData name="" userId="57278a448baa552f" providerId="LiveId" clId="{ABD64E9B-4476-4314-BC3B-3E972D8745A5}" dt="2022-09-30T09:04:24.943" v="661"/>
        <pc:sldMkLst>
          <pc:docMk/>
          <pc:sldMk cId="4197192761" sldId="258"/>
        </pc:sldMkLst>
        <pc:spChg chg="mod">
          <ac:chgData name="" userId="57278a448baa552f" providerId="LiveId" clId="{ABD64E9B-4476-4314-BC3B-3E972D8745A5}" dt="2022-09-30T09:03:05.613" v="657" actId="207"/>
          <ac:spMkLst>
            <pc:docMk/>
            <pc:sldMk cId="4197192761" sldId="258"/>
            <ac:spMk id="2" creationId="{10545F97-D353-72AA-20DA-D515077BCA93}"/>
          </ac:spMkLst>
        </pc:spChg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477366639" sldId="259"/>
        </pc:sldMkLst>
      </pc:sldChg>
      <pc:sldChg chg="addSp delSp modSp modTransition">
        <pc:chgData name="" userId="57278a448baa552f" providerId="LiveId" clId="{ABD64E9B-4476-4314-BC3B-3E972D8745A5}" dt="2022-09-30T09:07:38.959" v="682" actId="1076"/>
        <pc:sldMkLst>
          <pc:docMk/>
          <pc:sldMk cId="2630826501" sldId="261"/>
        </pc:sldMkLst>
        <pc:spChg chg="mod">
          <ac:chgData name="" userId="57278a448baa552f" providerId="LiveId" clId="{ABD64E9B-4476-4314-BC3B-3E972D8745A5}" dt="2022-09-30T09:07:32.545" v="680" actId="207"/>
          <ac:spMkLst>
            <pc:docMk/>
            <pc:sldMk cId="2630826501" sldId="261"/>
            <ac:spMk id="2" creationId="{CD2ED1DF-012D-2C67-8494-DD2FA6F88A24}"/>
          </ac:spMkLst>
        </pc:spChg>
        <pc:spChg chg="mod">
          <ac:chgData name="" userId="57278a448baa552f" providerId="LiveId" clId="{ABD64E9B-4476-4314-BC3B-3E972D8745A5}" dt="2022-09-30T09:07:37.848" v="681" actId="1076"/>
          <ac:spMkLst>
            <pc:docMk/>
            <pc:sldMk cId="2630826501" sldId="261"/>
            <ac:spMk id="3" creationId="{34886584-0E18-0A45-89CC-C84369DE4E87}"/>
          </ac:spMkLst>
        </pc:spChg>
        <pc:picChg chg="del">
          <ac:chgData name="" userId="57278a448baa552f" providerId="LiveId" clId="{ABD64E9B-4476-4314-BC3B-3E972D8745A5}" dt="2022-09-30T09:06:55.083" v="662" actId="478"/>
          <ac:picMkLst>
            <pc:docMk/>
            <pc:sldMk cId="2630826501" sldId="261"/>
            <ac:picMk id="4" creationId="{7DD2357E-B140-DE46-75A6-B96A5B7B6778}"/>
          </ac:picMkLst>
        </pc:picChg>
        <pc:picChg chg="add mod">
          <ac:chgData name="" userId="57278a448baa552f" providerId="LiveId" clId="{ABD64E9B-4476-4314-BC3B-3E972D8745A5}" dt="2022-09-30T09:07:38.959" v="682" actId="1076"/>
          <ac:picMkLst>
            <pc:docMk/>
            <pc:sldMk cId="2630826501" sldId="261"/>
            <ac:picMk id="11" creationId="{165B2CAA-2377-482E-88E4-474807BAD008}"/>
          </ac:picMkLst>
        </pc:picChg>
      </pc:sldChg>
      <pc:sldChg chg="del">
        <pc:chgData name="" userId="57278a448baa552f" providerId="LiveId" clId="{ABD64E9B-4476-4314-BC3B-3E972D8745A5}" dt="2022-09-30T09:02:33.658" v="648" actId="2696"/>
        <pc:sldMkLst>
          <pc:docMk/>
          <pc:sldMk cId="1471736675" sldId="265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267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269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3958820261" sldId="286"/>
        </pc:sldMkLst>
      </pc:sldChg>
      <pc:sldChg chg="del">
        <pc:chgData name="" userId="57278a448baa552f" providerId="LiveId" clId="{ABD64E9B-4476-4314-BC3B-3E972D8745A5}" dt="2022-09-30T09:03:54.902" v="659" actId="2696"/>
        <pc:sldMkLst>
          <pc:docMk/>
          <pc:sldMk cId="0" sldId="321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323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327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375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452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461"/>
        </pc:sldMkLst>
      </pc:sldChg>
      <pc:sldChg chg="del">
        <pc:chgData name="" userId="57278a448baa552f" providerId="LiveId" clId="{ABD64E9B-4476-4314-BC3B-3E972D8745A5}" dt="2022-09-30T09:03:24.304" v="658" actId="2696"/>
        <pc:sldMkLst>
          <pc:docMk/>
          <pc:sldMk cId="1743394076" sldId="814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933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682802732" sldId="934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935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1452506418" sldId="936"/>
        </pc:sldMkLst>
      </pc:sldChg>
      <pc:sldChg chg="add del modTransition">
        <pc:chgData name="" userId="57278a448baa552f" providerId="LiveId" clId="{ABD64E9B-4476-4314-BC3B-3E972D8745A5}" dt="2022-09-30T09:04:24.943" v="661"/>
        <pc:sldMkLst>
          <pc:docMk/>
          <pc:sldMk cId="0" sldId="937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940"/>
        </pc:sldMkLst>
      </pc:sldChg>
      <pc:sldChg chg="modTransition">
        <pc:chgData name="" userId="57278a448baa552f" providerId="LiveId" clId="{ABD64E9B-4476-4314-BC3B-3E972D8745A5}" dt="2022-09-30T09:04:24.943" v="661"/>
        <pc:sldMkLst>
          <pc:docMk/>
          <pc:sldMk cId="0" sldId="5916"/>
        </pc:sldMkLst>
      </pc:sldChg>
      <pc:sldMasterChg chg="add del addSldLayout delSldLayout">
        <pc:chgData name="" userId="57278a448baa552f" providerId="LiveId" clId="{ABD64E9B-4476-4314-BC3B-3E972D8745A5}" dt="2022-09-30T09:02:31.889" v="646" actId="2696"/>
        <pc:sldMasterMkLst>
          <pc:docMk/>
          <pc:sldMasterMk cId="41977734" sldId="2147484384"/>
        </pc:sldMasterMkLst>
        <pc:sldLayoutChg chg="add del">
          <pc:chgData name="" userId="57278a448baa552f" providerId="LiveId" clId="{ABD64E9B-4476-4314-BC3B-3E972D8745A5}" dt="2022-09-30T09:02:31.889" v="646" actId="2696"/>
          <pc:sldLayoutMkLst>
            <pc:docMk/>
            <pc:sldMasterMk cId="41977734" sldId="2147484384"/>
            <pc:sldLayoutMk cId="1651096215" sldId="2147484385"/>
          </pc:sldLayoutMkLst>
        </pc:sldLayoutChg>
        <pc:sldLayoutChg chg="add del">
          <pc:chgData name="" userId="57278a448baa552f" providerId="LiveId" clId="{ABD64E9B-4476-4314-BC3B-3E972D8745A5}" dt="2022-09-30T09:02:31.874" v="645" actId="2696"/>
          <pc:sldLayoutMkLst>
            <pc:docMk/>
            <pc:sldMasterMk cId="41977734" sldId="2147484384"/>
            <pc:sldLayoutMk cId="2773687866" sldId="2147484386"/>
          </pc:sldLayoutMkLst>
        </pc:sldLayoutChg>
        <pc:sldLayoutChg chg="add del">
          <pc:chgData name="" userId="57278a448baa552f" providerId="LiveId" clId="{ABD64E9B-4476-4314-BC3B-3E972D8745A5}" dt="2022-09-30T09:02:31.874" v="644" actId="2696"/>
          <pc:sldLayoutMkLst>
            <pc:docMk/>
            <pc:sldMasterMk cId="41977734" sldId="2147484384"/>
            <pc:sldLayoutMk cId="3682799963" sldId="2147484387"/>
          </pc:sldLayoutMkLst>
        </pc:sldLayoutChg>
        <pc:sldLayoutChg chg="add del">
          <pc:chgData name="" userId="57278a448baa552f" providerId="LiveId" clId="{ABD64E9B-4476-4314-BC3B-3E972D8745A5}" dt="2022-09-30T09:02:31.874" v="643" actId="2696"/>
          <pc:sldLayoutMkLst>
            <pc:docMk/>
            <pc:sldMasterMk cId="41977734" sldId="2147484384"/>
            <pc:sldLayoutMk cId="2411666530" sldId="2147484388"/>
          </pc:sldLayoutMkLst>
        </pc:sldLayoutChg>
        <pc:sldLayoutChg chg="add del">
          <pc:chgData name="" userId="57278a448baa552f" providerId="LiveId" clId="{ABD64E9B-4476-4314-BC3B-3E972D8745A5}" dt="2022-09-30T09:02:31.874" v="642" actId="2696"/>
          <pc:sldLayoutMkLst>
            <pc:docMk/>
            <pc:sldMasterMk cId="41977734" sldId="2147484384"/>
            <pc:sldLayoutMk cId="4274133718" sldId="2147484389"/>
          </pc:sldLayoutMkLst>
        </pc:sldLayoutChg>
        <pc:sldLayoutChg chg="add del">
          <pc:chgData name="" userId="57278a448baa552f" providerId="LiveId" clId="{ABD64E9B-4476-4314-BC3B-3E972D8745A5}" dt="2022-09-30T09:02:31.874" v="641" actId="2696"/>
          <pc:sldLayoutMkLst>
            <pc:docMk/>
            <pc:sldMasterMk cId="41977734" sldId="2147484384"/>
            <pc:sldLayoutMk cId="2372334450" sldId="2147484390"/>
          </pc:sldLayoutMkLst>
        </pc:sldLayoutChg>
        <pc:sldLayoutChg chg="add del">
          <pc:chgData name="" userId="57278a448baa552f" providerId="LiveId" clId="{ABD64E9B-4476-4314-BC3B-3E972D8745A5}" dt="2022-09-30T09:02:31.874" v="640" actId="2696"/>
          <pc:sldLayoutMkLst>
            <pc:docMk/>
            <pc:sldMasterMk cId="41977734" sldId="2147484384"/>
            <pc:sldLayoutMk cId="712748344" sldId="2147484391"/>
          </pc:sldLayoutMkLst>
        </pc:sldLayoutChg>
        <pc:sldLayoutChg chg="add del">
          <pc:chgData name="" userId="57278a448baa552f" providerId="LiveId" clId="{ABD64E9B-4476-4314-BC3B-3E972D8745A5}" dt="2022-09-30T09:02:31.874" v="639" actId="2696"/>
          <pc:sldLayoutMkLst>
            <pc:docMk/>
            <pc:sldMasterMk cId="41977734" sldId="2147484384"/>
            <pc:sldLayoutMk cId="2885483544" sldId="2147484392"/>
          </pc:sldLayoutMkLst>
        </pc:sldLayoutChg>
        <pc:sldLayoutChg chg="add del">
          <pc:chgData name="" userId="57278a448baa552f" providerId="LiveId" clId="{ABD64E9B-4476-4314-BC3B-3E972D8745A5}" dt="2022-09-30T09:02:31.874" v="638" actId="2696"/>
          <pc:sldLayoutMkLst>
            <pc:docMk/>
            <pc:sldMasterMk cId="41977734" sldId="2147484384"/>
            <pc:sldLayoutMk cId="156802031" sldId="2147484393"/>
          </pc:sldLayoutMkLst>
        </pc:sldLayoutChg>
        <pc:sldLayoutChg chg="add del">
          <pc:chgData name="" userId="57278a448baa552f" providerId="LiveId" clId="{ABD64E9B-4476-4314-BC3B-3E972D8745A5}" dt="2022-09-30T09:02:31.874" v="637" actId="2696"/>
          <pc:sldLayoutMkLst>
            <pc:docMk/>
            <pc:sldMasterMk cId="41977734" sldId="2147484384"/>
            <pc:sldLayoutMk cId="1616845391" sldId="2147484394"/>
          </pc:sldLayoutMkLst>
        </pc:sldLayoutChg>
        <pc:sldLayoutChg chg="add del">
          <pc:chgData name="" userId="57278a448baa552f" providerId="LiveId" clId="{ABD64E9B-4476-4314-BC3B-3E972D8745A5}" dt="2022-09-30T09:02:31.874" v="636" actId="2696"/>
          <pc:sldLayoutMkLst>
            <pc:docMk/>
            <pc:sldMasterMk cId="41977734" sldId="2147484384"/>
            <pc:sldLayoutMk cId="4052319569" sldId="2147484395"/>
          </pc:sldLayoutMkLst>
        </pc:sldLayoutChg>
        <pc:sldLayoutChg chg="add del">
          <pc:chgData name="" userId="57278a448baa552f" providerId="LiveId" clId="{ABD64E9B-4476-4314-BC3B-3E972D8745A5}" dt="2022-09-30T09:02:31.874" v="635" actId="2696"/>
          <pc:sldLayoutMkLst>
            <pc:docMk/>
            <pc:sldMasterMk cId="41977734" sldId="2147484384"/>
            <pc:sldLayoutMk cId="2954311815" sldId="2147484396"/>
          </pc:sldLayoutMkLst>
        </pc:sldLayoutChg>
        <pc:sldLayoutChg chg="add del">
          <pc:chgData name="" userId="57278a448baa552f" providerId="LiveId" clId="{ABD64E9B-4476-4314-BC3B-3E972D8745A5}" dt="2022-09-30T09:02:31.874" v="634" actId="2696"/>
          <pc:sldLayoutMkLst>
            <pc:docMk/>
            <pc:sldMasterMk cId="41977734" sldId="2147484384"/>
            <pc:sldLayoutMk cId="2401301561" sldId="2147484397"/>
          </pc:sldLayoutMkLst>
        </pc:sldLayoutChg>
        <pc:sldLayoutChg chg="add del">
          <pc:chgData name="" userId="57278a448baa552f" providerId="LiveId" clId="{ABD64E9B-4476-4314-BC3B-3E972D8745A5}" dt="2022-09-30T09:02:31.874" v="633" actId="2696"/>
          <pc:sldLayoutMkLst>
            <pc:docMk/>
            <pc:sldMasterMk cId="41977734" sldId="2147484384"/>
            <pc:sldLayoutMk cId="1878810740" sldId="2147484398"/>
          </pc:sldLayoutMkLst>
        </pc:sldLayoutChg>
        <pc:sldLayoutChg chg="add del">
          <pc:chgData name="" userId="57278a448baa552f" providerId="LiveId" clId="{ABD64E9B-4476-4314-BC3B-3E972D8745A5}" dt="2022-09-30T09:02:31.874" v="632" actId="2696"/>
          <pc:sldLayoutMkLst>
            <pc:docMk/>
            <pc:sldMasterMk cId="41977734" sldId="2147484384"/>
            <pc:sldLayoutMk cId="3019872147" sldId="2147484399"/>
          </pc:sldLayoutMkLst>
        </pc:sldLayoutChg>
        <pc:sldLayoutChg chg="add del">
          <pc:chgData name="" userId="57278a448baa552f" providerId="LiveId" clId="{ABD64E9B-4476-4314-BC3B-3E972D8745A5}" dt="2022-09-30T09:02:31.874" v="631" actId="2696"/>
          <pc:sldLayoutMkLst>
            <pc:docMk/>
            <pc:sldMasterMk cId="41977734" sldId="2147484384"/>
            <pc:sldLayoutMk cId="267868620" sldId="2147484400"/>
          </pc:sldLayoutMkLst>
        </pc:sldLayoutChg>
        <pc:sldLayoutChg chg="add del">
          <pc:chgData name="" userId="57278a448baa552f" providerId="LiveId" clId="{ABD64E9B-4476-4314-BC3B-3E972D8745A5}" dt="2022-09-30T09:02:31.874" v="630" actId="2696"/>
          <pc:sldLayoutMkLst>
            <pc:docMk/>
            <pc:sldMasterMk cId="41977734" sldId="2147484384"/>
            <pc:sldLayoutMk cId="725961081" sldId="2147484401"/>
          </pc:sldLayoutMkLst>
        </pc:sldLayoutChg>
        <pc:sldLayoutChg chg="add del">
          <pc:chgData name="" userId="57278a448baa552f" providerId="LiveId" clId="{ABD64E9B-4476-4314-BC3B-3E972D8745A5}" dt="2022-09-30T09:02:31.874" v="629" actId="2696"/>
          <pc:sldLayoutMkLst>
            <pc:docMk/>
            <pc:sldMasterMk cId="41977734" sldId="2147484384"/>
            <pc:sldLayoutMk cId="3072766248" sldId="2147484402"/>
          </pc:sldLayoutMkLst>
        </pc:sldLayoutChg>
        <pc:sldLayoutChg chg="add del">
          <pc:chgData name="" userId="57278a448baa552f" providerId="LiveId" clId="{ABD64E9B-4476-4314-BC3B-3E972D8745A5}" dt="2022-09-30T09:02:31.874" v="628" actId="2696"/>
          <pc:sldLayoutMkLst>
            <pc:docMk/>
            <pc:sldMasterMk cId="41977734" sldId="2147484384"/>
            <pc:sldLayoutMk cId="99587879" sldId="2147484403"/>
          </pc:sldLayoutMkLst>
        </pc:sldLayoutChg>
        <pc:sldLayoutChg chg="add del">
          <pc:chgData name="" userId="57278a448baa552f" providerId="LiveId" clId="{ABD64E9B-4476-4314-BC3B-3E972D8745A5}" dt="2022-09-30T09:02:31.858" v="627" actId="2696"/>
          <pc:sldLayoutMkLst>
            <pc:docMk/>
            <pc:sldMasterMk cId="41977734" sldId="2147484384"/>
            <pc:sldLayoutMk cId="2302349195" sldId="2147484404"/>
          </pc:sldLayoutMkLst>
        </pc:sldLayoutChg>
        <pc:sldLayoutChg chg="add del">
          <pc:chgData name="" userId="57278a448baa552f" providerId="LiveId" clId="{ABD64E9B-4476-4314-BC3B-3E972D8745A5}" dt="2022-09-30T09:02:31.858" v="626" actId="2696"/>
          <pc:sldLayoutMkLst>
            <pc:docMk/>
            <pc:sldMasterMk cId="41977734" sldId="2147484384"/>
            <pc:sldLayoutMk cId="488888106" sldId="2147484405"/>
          </pc:sldLayoutMkLst>
        </pc:sldLayoutChg>
        <pc:sldLayoutChg chg="add del">
          <pc:chgData name="" userId="57278a448baa552f" providerId="LiveId" clId="{ABD64E9B-4476-4314-BC3B-3E972D8745A5}" dt="2022-09-30T09:02:31.858" v="625" actId="2696"/>
          <pc:sldLayoutMkLst>
            <pc:docMk/>
            <pc:sldMasterMk cId="41977734" sldId="2147484384"/>
            <pc:sldLayoutMk cId="488240236" sldId="2147484406"/>
          </pc:sldLayoutMkLst>
        </pc:sldLayoutChg>
        <pc:sldLayoutChg chg="add del">
          <pc:chgData name="" userId="57278a448baa552f" providerId="LiveId" clId="{ABD64E9B-4476-4314-BC3B-3E972D8745A5}" dt="2022-09-30T09:02:31.858" v="624" actId="2696"/>
          <pc:sldLayoutMkLst>
            <pc:docMk/>
            <pc:sldMasterMk cId="41977734" sldId="2147484384"/>
            <pc:sldLayoutMk cId="4052521966" sldId="2147484407"/>
          </pc:sldLayoutMkLst>
        </pc:sldLayoutChg>
        <pc:sldLayoutChg chg="add del">
          <pc:chgData name="" userId="57278a448baa552f" providerId="LiveId" clId="{ABD64E9B-4476-4314-BC3B-3E972D8745A5}" dt="2022-09-30T09:02:31.858" v="623" actId="2696"/>
          <pc:sldLayoutMkLst>
            <pc:docMk/>
            <pc:sldMasterMk cId="41977734" sldId="2147484384"/>
            <pc:sldLayoutMk cId="1002315744" sldId="2147484408"/>
          </pc:sldLayoutMkLst>
        </pc:sldLayoutChg>
        <pc:sldLayoutChg chg="add del">
          <pc:chgData name="" userId="57278a448baa552f" providerId="LiveId" clId="{ABD64E9B-4476-4314-BC3B-3E972D8745A5}" dt="2022-09-30T09:02:31.858" v="622" actId="2696"/>
          <pc:sldLayoutMkLst>
            <pc:docMk/>
            <pc:sldMasterMk cId="41977734" sldId="2147484384"/>
            <pc:sldLayoutMk cId="3394824461" sldId="2147484409"/>
          </pc:sldLayoutMkLst>
        </pc:sldLayoutChg>
        <pc:sldLayoutChg chg="add del">
          <pc:chgData name="" userId="57278a448baa552f" providerId="LiveId" clId="{ABD64E9B-4476-4314-BC3B-3E972D8745A5}" dt="2022-09-30T09:02:31.858" v="621" actId="2696"/>
          <pc:sldLayoutMkLst>
            <pc:docMk/>
            <pc:sldMasterMk cId="41977734" sldId="2147484384"/>
            <pc:sldLayoutMk cId="4123254370" sldId="2147484410"/>
          </pc:sldLayoutMkLst>
        </pc:sldLayoutChg>
        <pc:sldLayoutChg chg="add del">
          <pc:chgData name="" userId="57278a448baa552f" providerId="LiveId" clId="{ABD64E9B-4476-4314-BC3B-3E972D8745A5}" dt="2022-09-30T09:02:31.858" v="620" actId="2696"/>
          <pc:sldLayoutMkLst>
            <pc:docMk/>
            <pc:sldMasterMk cId="41977734" sldId="2147484384"/>
            <pc:sldLayoutMk cId="4039381150" sldId="2147484411"/>
          </pc:sldLayoutMkLst>
        </pc:sldLayoutChg>
        <pc:sldLayoutChg chg="add del">
          <pc:chgData name="" userId="57278a448baa552f" providerId="LiveId" clId="{ABD64E9B-4476-4314-BC3B-3E972D8745A5}" dt="2022-09-30T09:02:31.858" v="619" actId="2696"/>
          <pc:sldLayoutMkLst>
            <pc:docMk/>
            <pc:sldMasterMk cId="41977734" sldId="2147484384"/>
            <pc:sldLayoutMk cId="4018630818" sldId="2147484412"/>
          </pc:sldLayoutMkLst>
        </pc:sldLayoutChg>
        <pc:sldLayoutChg chg="add del">
          <pc:chgData name="" userId="57278a448baa552f" providerId="LiveId" clId="{ABD64E9B-4476-4314-BC3B-3E972D8745A5}" dt="2022-09-30T09:02:31.858" v="618" actId="2696"/>
          <pc:sldLayoutMkLst>
            <pc:docMk/>
            <pc:sldMasterMk cId="41977734" sldId="2147484384"/>
            <pc:sldLayoutMk cId="2035078861" sldId="2147484413"/>
          </pc:sldLayoutMkLst>
        </pc:sldLayoutChg>
        <pc:sldLayoutChg chg="add del">
          <pc:chgData name="" userId="57278a448baa552f" providerId="LiveId" clId="{ABD64E9B-4476-4314-BC3B-3E972D8745A5}" dt="2022-09-30T09:02:31.858" v="617" actId="2696"/>
          <pc:sldLayoutMkLst>
            <pc:docMk/>
            <pc:sldMasterMk cId="41977734" sldId="2147484384"/>
            <pc:sldLayoutMk cId="4132591079" sldId="2147484414"/>
          </pc:sldLayoutMkLst>
        </pc:sldLayoutChg>
        <pc:sldLayoutChg chg="add del">
          <pc:chgData name="" userId="57278a448baa552f" providerId="LiveId" clId="{ABD64E9B-4476-4314-BC3B-3E972D8745A5}" dt="2022-09-30T09:02:31.858" v="616" actId="2696"/>
          <pc:sldLayoutMkLst>
            <pc:docMk/>
            <pc:sldMasterMk cId="41977734" sldId="2147484384"/>
            <pc:sldLayoutMk cId="1424999333" sldId="2147484415"/>
          </pc:sldLayoutMkLst>
        </pc:sldLayoutChg>
        <pc:sldLayoutChg chg="add del">
          <pc:chgData name="" userId="57278a448baa552f" providerId="LiveId" clId="{ABD64E9B-4476-4314-BC3B-3E972D8745A5}" dt="2022-09-30T09:02:31.858" v="615" actId="2696"/>
          <pc:sldLayoutMkLst>
            <pc:docMk/>
            <pc:sldMasterMk cId="41977734" sldId="2147484384"/>
            <pc:sldLayoutMk cId="2160985458" sldId="2147484416"/>
          </pc:sldLayoutMkLst>
        </pc:sldLayoutChg>
        <pc:sldLayoutChg chg="add del">
          <pc:chgData name="" userId="57278a448baa552f" providerId="LiveId" clId="{ABD64E9B-4476-4314-BC3B-3E972D8745A5}" dt="2022-09-30T09:02:31.858" v="614" actId="2696"/>
          <pc:sldLayoutMkLst>
            <pc:docMk/>
            <pc:sldMasterMk cId="41977734" sldId="2147484384"/>
            <pc:sldLayoutMk cId="2881969086" sldId="2147484417"/>
          </pc:sldLayoutMkLst>
        </pc:sldLayoutChg>
        <pc:sldLayoutChg chg="add del">
          <pc:chgData name="" userId="57278a448baa552f" providerId="LiveId" clId="{ABD64E9B-4476-4314-BC3B-3E972D8745A5}" dt="2022-09-30T09:02:31.858" v="613" actId="2696"/>
          <pc:sldLayoutMkLst>
            <pc:docMk/>
            <pc:sldMasterMk cId="41977734" sldId="2147484384"/>
            <pc:sldLayoutMk cId="3400747772" sldId="2147484418"/>
          </pc:sldLayoutMkLst>
        </pc:sldLayoutChg>
        <pc:sldLayoutChg chg="add del">
          <pc:chgData name="" userId="57278a448baa552f" providerId="LiveId" clId="{ABD64E9B-4476-4314-BC3B-3E972D8745A5}" dt="2022-09-30T09:02:31.858" v="612" actId="2696"/>
          <pc:sldLayoutMkLst>
            <pc:docMk/>
            <pc:sldMasterMk cId="41977734" sldId="2147484384"/>
            <pc:sldLayoutMk cId="2139908239" sldId="2147484419"/>
          </pc:sldLayoutMkLst>
        </pc:sldLayoutChg>
        <pc:sldLayoutChg chg="add del">
          <pc:chgData name="" userId="57278a448baa552f" providerId="LiveId" clId="{ABD64E9B-4476-4314-BC3B-3E972D8745A5}" dt="2022-09-30T09:02:31.858" v="611" actId="2696"/>
          <pc:sldLayoutMkLst>
            <pc:docMk/>
            <pc:sldMasterMk cId="41977734" sldId="2147484384"/>
            <pc:sldLayoutMk cId="769711325" sldId="2147484420"/>
          </pc:sldLayoutMkLst>
        </pc:sldLayoutChg>
        <pc:sldLayoutChg chg="add del">
          <pc:chgData name="" userId="57278a448baa552f" providerId="LiveId" clId="{ABD64E9B-4476-4314-BC3B-3E972D8745A5}" dt="2022-09-30T09:02:31.858" v="610" actId="2696"/>
          <pc:sldLayoutMkLst>
            <pc:docMk/>
            <pc:sldMasterMk cId="41977734" sldId="2147484384"/>
            <pc:sldLayoutMk cId="4048626317" sldId="2147484421"/>
          </pc:sldLayoutMkLst>
        </pc:sldLayoutChg>
        <pc:sldLayoutChg chg="add del">
          <pc:chgData name="" userId="57278a448baa552f" providerId="LiveId" clId="{ABD64E9B-4476-4314-BC3B-3E972D8745A5}" dt="2022-09-30T09:02:31.858" v="609" actId="2696"/>
          <pc:sldLayoutMkLst>
            <pc:docMk/>
            <pc:sldMasterMk cId="41977734" sldId="2147484384"/>
            <pc:sldLayoutMk cId="551603893" sldId="2147484422"/>
          </pc:sldLayoutMkLst>
        </pc:sldLayoutChg>
        <pc:sldLayoutChg chg="add del">
          <pc:chgData name="" userId="57278a448baa552f" providerId="LiveId" clId="{ABD64E9B-4476-4314-BC3B-3E972D8745A5}" dt="2022-09-30T09:02:31.842" v="608" actId="2696"/>
          <pc:sldLayoutMkLst>
            <pc:docMk/>
            <pc:sldMasterMk cId="41977734" sldId="2147484384"/>
            <pc:sldLayoutMk cId="2984549025" sldId="2147484423"/>
          </pc:sldLayoutMkLst>
        </pc:sldLayoutChg>
        <pc:sldLayoutChg chg="add del">
          <pc:chgData name="" userId="57278a448baa552f" providerId="LiveId" clId="{ABD64E9B-4476-4314-BC3B-3E972D8745A5}" dt="2022-09-30T09:02:31.842" v="607" actId="2696"/>
          <pc:sldLayoutMkLst>
            <pc:docMk/>
            <pc:sldMasterMk cId="41977734" sldId="2147484384"/>
            <pc:sldLayoutMk cId="1510082199" sldId="2147484424"/>
          </pc:sldLayoutMkLst>
        </pc:sldLayoutChg>
        <pc:sldLayoutChg chg="add del">
          <pc:chgData name="" userId="57278a448baa552f" providerId="LiveId" clId="{ABD64E9B-4476-4314-BC3B-3E972D8745A5}" dt="2022-09-30T09:02:31.842" v="606" actId="2696"/>
          <pc:sldLayoutMkLst>
            <pc:docMk/>
            <pc:sldMasterMk cId="41977734" sldId="2147484384"/>
            <pc:sldLayoutMk cId="2387143769" sldId="2147484425"/>
          </pc:sldLayoutMkLst>
        </pc:sldLayoutChg>
        <pc:sldLayoutChg chg="add del">
          <pc:chgData name="" userId="57278a448baa552f" providerId="LiveId" clId="{ABD64E9B-4476-4314-BC3B-3E972D8745A5}" dt="2022-09-30T09:02:31.842" v="605" actId="2696"/>
          <pc:sldLayoutMkLst>
            <pc:docMk/>
            <pc:sldMasterMk cId="41977734" sldId="2147484384"/>
            <pc:sldLayoutMk cId="3242184916" sldId="2147484426"/>
          </pc:sldLayoutMkLst>
        </pc:sldLayoutChg>
        <pc:sldLayoutChg chg="add del">
          <pc:chgData name="" userId="57278a448baa552f" providerId="LiveId" clId="{ABD64E9B-4476-4314-BC3B-3E972D8745A5}" dt="2022-09-30T09:02:31.842" v="604" actId="2696"/>
          <pc:sldLayoutMkLst>
            <pc:docMk/>
            <pc:sldMasterMk cId="41977734" sldId="2147484384"/>
            <pc:sldLayoutMk cId="953900873" sldId="2147484427"/>
          </pc:sldLayoutMkLst>
        </pc:sldLayoutChg>
        <pc:sldLayoutChg chg="add del">
          <pc:chgData name="" userId="57278a448baa552f" providerId="LiveId" clId="{ABD64E9B-4476-4314-BC3B-3E972D8745A5}" dt="2022-09-30T09:02:31.842" v="603" actId="2696"/>
          <pc:sldLayoutMkLst>
            <pc:docMk/>
            <pc:sldMasterMk cId="41977734" sldId="2147484384"/>
            <pc:sldLayoutMk cId="213508313" sldId="2147484428"/>
          </pc:sldLayoutMkLst>
        </pc:sldLayoutChg>
        <pc:sldLayoutChg chg="add del">
          <pc:chgData name="" userId="57278a448baa552f" providerId="LiveId" clId="{ABD64E9B-4476-4314-BC3B-3E972D8745A5}" dt="2022-09-30T09:02:31.842" v="602" actId="2696"/>
          <pc:sldLayoutMkLst>
            <pc:docMk/>
            <pc:sldMasterMk cId="41977734" sldId="2147484384"/>
            <pc:sldLayoutMk cId="2947026805" sldId="2147484429"/>
          </pc:sldLayoutMkLst>
        </pc:sldLayoutChg>
        <pc:sldLayoutChg chg="add del">
          <pc:chgData name="" userId="57278a448baa552f" providerId="LiveId" clId="{ABD64E9B-4476-4314-BC3B-3E972D8745A5}" dt="2022-09-30T09:02:31.842" v="601" actId="2696"/>
          <pc:sldLayoutMkLst>
            <pc:docMk/>
            <pc:sldMasterMk cId="41977734" sldId="2147484384"/>
            <pc:sldLayoutMk cId="1265925124" sldId="2147484430"/>
          </pc:sldLayoutMkLst>
        </pc:sldLayoutChg>
        <pc:sldLayoutChg chg="add del">
          <pc:chgData name="" userId="57278a448baa552f" providerId="LiveId" clId="{ABD64E9B-4476-4314-BC3B-3E972D8745A5}" dt="2022-09-30T09:02:31.842" v="600" actId="2696"/>
          <pc:sldLayoutMkLst>
            <pc:docMk/>
            <pc:sldMasterMk cId="41977734" sldId="2147484384"/>
            <pc:sldLayoutMk cId="2337406425" sldId="2147484431"/>
          </pc:sldLayoutMkLst>
        </pc:sldLayoutChg>
        <pc:sldLayoutChg chg="add del">
          <pc:chgData name="" userId="57278a448baa552f" providerId="LiveId" clId="{ABD64E9B-4476-4314-BC3B-3E972D8745A5}" dt="2022-09-30T09:02:31.842" v="599" actId="2696"/>
          <pc:sldLayoutMkLst>
            <pc:docMk/>
            <pc:sldMasterMk cId="41977734" sldId="2147484384"/>
            <pc:sldLayoutMk cId="4045854700" sldId="2147484432"/>
          </pc:sldLayoutMkLst>
        </pc:sldLayoutChg>
        <pc:sldLayoutChg chg="add del">
          <pc:chgData name="" userId="57278a448baa552f" providerId="LiveId" clId="{ABD64E9B-4476-4314-BC3B-3E972D8745A5}" dt="2022-09-30T09:02:31.842" v="598" actId="2696"/>
          <pc:sldLayoutMkLst>
            <pc:docMk/>
            <pc:sldMasterMk cId="41977734" sldId="2147484384"/>
            <pc:sldLayoutMk cId="2631935677" sldId="2147484433"/>
          </pc:sldLayoutMkLst>
        </pc:sldLayoutChg>
        <pc:sldLayoutChg chg="add del">
          <pc:chgData name="" userId="57278a448baa552f" providerId="LiveId" clId="{ABD64E9B-4476-4314-BC3B-3E972D8745A5}" dt="2022-09-30T09:02:31.842" v="597" actId="2696"/>
          <pc:sldLayoutMkLst>
            <pc:docMk/>
            <pc:sldMasterMk cId="41977734" sldId="2147484384"/>
            <pc:sldLayoutMk cId="4260857823" sldId="2147484434"/>
          </pc:sldLayoutMkLst>
        </pc:sldLayoutChg>
        <pc:sldLayoutChg chg="add del">
          <pc:chgData name="" userId="57278a448baa552f" providerId="LiveId" clId="{ABD64E9B-4476-4314-BC3B-3E972D8745A5}" dt="2022-09-30T09:02:31.842" v="596" actId="2696"/>
          <pc:sldLayoutMkLst>
            <pc:docMk/>
            <pc:sldMasterMk cId="41977734" sldId="2147484384"/>
            <pc:sldLayoutMk cId="2103089073" sldId="2147484435"/>
          </pc:sldLayoutMkLst>
        </pc:sldLayoutChg>
        <pc:sldLayoutChg chg="add del">
          <pc:chgData name="" userId="57278a448baa552f" providerId="LiveId" clId="{ABD64E9B-4476-4314-BC3B-3E972D8745A5}" dt="2022-09-30T09:02:31.842" v="595" actId="2696"/>
          <pc:sldLayoutMkLst>
            <pc:docMk/>
            <pc:sldMasterMk cId="41977734" sldId="2147484384"/>
            <pc:sldLayoutMk cId="3112473160" sldId="2147484436"/>
          </pc:sldLayoutMkLst>
        </pc:sldLayoutChg>
        <pc:sldLayoutChg chg="add del">
          <pc:chgData name="" userId="57278a448baa552f" providerId="LiveId" clId="{ABD64E9B-4476-4314-BC3B-3E972D8745A5}" dt="2022-09-30T09:02:31.842" v="594" actId="2696"/>
          <pc:sldLayoutMkLst>
            <pc:docMk/>
            <pc:sldMasterMk cId="41977734" sldId="2147484384"/>
            <pc:sldLayoutMk cId="1224005240" sldId="2147484437"/>
          </pc:sldLayoutMkLst>
        </pc:sldLayoutChg>
        <pc:sldLayoutChg chg="add del">
          <pc:chgData name="" userId="57278a448baa552f" providerId="LiveId" clId="{ABD64E9B-4476-4314-BC3B-3E972D8745A5}" dt="2022-09-30T09:02:31.842" v="593" actId="2696"/>
          <pc:sldLayoutMkLst>
            <pc:docMk/>
            <pc:sldMasterMk cId="41977734" sldId="2147484384"/>
            <pc:sldLayoutMk cId="3608185342" sldId="2147484438"/>
          </pc:sldLayoutMkLst>
        </pc:sldLayoutChg>
        <pc:sldLayoutChg chg="add del">
          <pc:chgData name="" userId="57278a448baa552f" providerId="LiveId" clId="{ABD64E9B-4476-4314-BC3B-3E972D8745A5}" dt="2022-09-30T09:02:31.842" v="592" actId="2696"/>
          <pc:sldLayoutMkLst>
            <pc:docMk/>
            <pc:sldMasterMk cId="41977734" sldId="2147484384"/>
            <pc:sldLayoutMk cId="999207883" sldId="2147484439"/>
          </pc:sldLayoutMkLst>
        </pc:sldLayoutChg>
        <pc:sldLayoutChg chg="add del">
          <pc:chgData name="" userId="57278a448baa552f" providerId="LiveId" clId="{ABD64E9B-4476-4314-BC3B-3E972D8745A5}" dt="2022-09-30T09:02:31.842" v="591" actId="2696"/>
          <pc:sldLayoutMkLst>
            <pc:docMk/>
            <pc:sldMasterMk cId="41977734" sldId="2147484384"/>
            <pc:sldLayoutMk cId="2117769994" sldId="2147484440"/>
          </pc:sldLayoutMkLst>
        </pc:sldLayoutChg>
        <pc:sldLayoutChg chg="add del">
          <pc:chgData name="" userId="57278a448baa552f" providerId="LiveId" clId="{ABD64E9B-4476-4314-BC3B-3E972D8745A5}" dt="2022-09-30T09:02:31.842" v="590" actId="2696"/>
          <pc:sldLayoutMkLst>
            <pc:docMk/>
            <pc:sldMasterMk cId="41977734" sldId="2147484384"/>
            <pc:sldLayoutMk cId="3991602577" sldId="2147484441"/>
          </pc:sldLayoutMkLst>
        </pc:sldLayoutChg>
        <pc:sldLayoutChg chg="add del">
          <pc:chgData name="" userId="57278a448baa552f" providerId="LiveId" clId="{ABD64E9B-4476-4314-BC3B-3E972D8745A5}" dt="2022-09-30T09:02:31.842" v="589" actId="2696"/>
          <pc:sldLayoutMkLst>
            <pc:docMk/>
            <pc:sldMasterMk cId="41977734" sldId="2147484384"/>
            <pc:sldLayoutMk cId="56551609" sldId="2147484442"/>
          </pc:sldLayoutMkLst>
        </pc:sldLayoutChg>
        <pc:sldLayoutChg chg="add del">
          <pc:chgData name="" userId="57278a448baa552f" providerId="LiveId" clId="{ABD64E9B-4476-4314-BC3B-3E972D8745A5}" dt="2022-09-30T09:02:31.827" v="588" actId="2696"/>
          <pc:sldLayoutMkLst>
            <pc:docMk/>
            <pc:sldMasterMk cId="41977734" sldId="2147484384"/>
            <pc:sldLayoutMk cId="1930296389" sldId="2147484443"/>
          </pc:sldLayoutMkLst>
        </pc:sldLayoutChg>
        <pc:sldLayoutChg chg="add del">
          <pc:chgData name="" userId="57278a448baa552f" providerId="LiveId" clId="{ABD64E9B-4476-4314-BC3B-3E972D8745A5}" dt="2022-09-30T09:02:31.827" v="587" actId="2696"/>
          <pc:sldLayoutMkLst>
            <pc:docMk/>
            <pc:sldMasterMk cId="41977734" sldId="2147484384"/>
            <pc:sldLayoutMk cId="1127717719" sldId="2147484444"/>
          </pc:sldLayoutMkLst>
        </pc:sldLayoutChg>
        <pc:sldLayoutChg chg="add del">
          <pc:chgData name="" userId="57278a448baa552f" providerId="LiveId" clId="{ABD64E9B-4476-4314-BC3B-3E972D8745A5}" dt="2022-09-30T09:02:31.827" v="586" actId="2696"/>
          <pc:sldLayoutMkLst>
            <pc:docMk/>
            <pc:sldMasterMk cId="41977734" sldId="2147484384"/>
            <pc:sldLayoutMk cId="2057382816" sldId="2147484445"/>
          </pc:sldLayoutMkLst>
        </pc:sldLayoutChg>
        <pc:sldLayoutChg chg="add del">
          <pc:chgData name="" userId="57278a448baa552f" providerId="LiveId" clId="{ABD64E9B-4476-4314-BC3B-3E972D8745A5}" dt="2022-09-30T09:02:31.827" v="585" actId="2696"/>
          <pc:sldLayoutMkLst>
            <pc:docMk/>
            <pc:sldMasterMk cId="41977734" sldId="2147484384"/>
            <pc:sldLayoutMk cId="1925617118" sldId="2147484446"/>
          </pc:sldLayoutMkLst>
        </pc:sldLayoutChg>
        <pc:sldLayoutChg chg="add del">
          <pc:chgData name="" userId="57278a448baa552f" providerId="LiveId" clId="{ABD64E9B-4476-4314-BC3B-3E972D8745A5}" dt="2022-09-30T09:02:31.827" v="584" actId="2696"/>
          <pc:sldLayoutMkLst>
            <pc:docMk/>
            <pc:sldMasterMk cId="41977734" sldId="2147484384"/>
            <pc:sldLayoutMk cId="1316640319" sldId="2147484447"/>
          </pc:sldLayoutMkLst>
        </pc:sldLayoutChg>
        <pc:sldLayoutChg chg="add del">
          <pc:chgData name="" userId="57278a448baa552f" providerId="LiveId" clId="{ABD64E9B-4476-4314-BC3B-3E972D8745A5}" dt="2022-09-30T09:02:31.827" v="583" actId="2696"/>
          <pc:sldLayoutMkLst>
            <pc:docMk/>
            <pc:sldMasterMk cId="41977734" sldId="2147484384"/>
            <pc:sldLayoutMk cId="917900193" sldId="2147484448"/>
          </pc:sldLayoutMkLst>
        </pc:sldLayoutChg>
        <pc:sldLayoutChg chg="add del">
          <pc:chgData name="" userId="57278a448baa552f" providerId="LiveId" clId="{ABD64E9B-4476-4314-BC3B-3E972D8745A5}" dt="2022-09-30T09:02:31.827" v="582" actId="2696"/>
          <pc:sldLayoutMkLst>
            <pc:docMk/>
            <pc:sldMasterMk cId="41977734" sldId="2147484384"/>
            <pc:sldLayoutMk cId="2399107559" sldId="2147484449"/>
          </pc:sldLayoutMkLst>
        </pc:sldLayoutChg>
        <pc:sldLayoutChg chg="add del">
          <pc:chgData name="" userId="57278a448baa552f" providerId="LiveId" clId="{ABD64E9B-4476-4314-BC3B-3E972D8745A5}" dt="2022-09-30T09:02:31.827" v="581" actId="2696"/>
          <pc:sldLayoutMkLst>
            <pc:docMk/>
            <pc:sldMasterMk cId="41977734" sldId="2147484384"/>
            <pc:sldLayoutMk cId="1608264190" sldId="2147484450"/>
          </pc:sldLayoutMkLst>
        </pc:sldLayoutChg>
        <pc:sldLayoutChg chg="add del">
          <pc:chgData name="" userId="57278a448baa552f" providerId="LiveId" clId="{ABD64E9B-4476-4314-BC3B-3E972D8745A5}" dt="2022-09-30T09:02:31.827" v="580" actId="2696"/>
          <pc:sldLayoutMkLst>
            <pc:docMk/>
            <pc:sldMasterMk cId="41977734" sldId="2147484384"/>
            <pc:sldLayoutMk cId="4260903398" sldId="2147484451"/>
          </pc:sldLayoutMkLst>
        </pc:sldLayoutChg>
        <pc:sldLayoutChg chg="add del">
          <pc:chgData name="" userId="57278a448baa552f" providerId="LiveId" clId="{ABD64E9B-4476-4314-BC3B-3E972D8745A5}" dt="2022-09-30T09:02:31.827" v="579" actId="2696"/>
          <pc:sldLayoutMkLst>
            <pc:docMk/>
            <pc:sldMasterMk cId="41977734" sldId="2147484384"/>
            <pc:sldLayoutMk cId="1488593450" sldId="2147484452"/>
          </pc:sldLayoutMkLst>
        </pc:sldLayoutChg>
        <pc:sldLayoutChg chg="add del">
          <pc:chgData name="" userId="57278a448baa552f" providerId="LiveId" clId="{ABD64E9B-4476-4314-BC3B-3E972D8745A5}" dt="2022-09-30T09:02:31.827" v="578" actId="2696"/>
          <pc:sldLayoutMkLst>
            <pc:docMk/>
            <pc:sldMasterMk cId="41977734" sldId="2147484384"/>
            <pc:sldLayoutMk cId="3263966181" sldId="2147484453"/>
          </pc:sldLayoutMkLst>
        </pc:sldLayoutChg>
        <pc:sldLayoutChg chg="add del">
          <pc:chgData name="" userId="57278a448baa552f" providerId="LiveId" clId="{ABD64E9B-4476-4314-BC3B-3E972D8745A5}" dt="2022-09-30T09:02:31.827" v="577" actId="2696"/>
          <pc:sldLayoutMkLst>
            <pc:docMk/>
            <pc:sldMasterMk cId="41977734" sldId="2147484384"/>
            <pc:sldLayoutMk cId="1576699899" sldId="2147484454"/>
          </pc:sldLayoutMkLst>
        </pc:sldLayoutChg>
        <pc:sldLayoutChg chg="add del">
          <pc:chgData name="" userId="57278a448baa552f" providerId="LiveId" clId="{ABD64E9B-4476-4314-BC3B-3E972D8745A5}" dt="2022-09-30T09:02:31.827" v="576" actId="2696"/>
          <pc:sldLayoutMkLst>
            <pc:docMk/>
            <pc:sldMasterMk cId="41977734" sldId="2147484384"/>
            <pc:sldLayoutMk cId="4027230766" sldId="2147484455"/>
          </pc:sldLayoutMkLst>
        </pc:sldLayoutChg>
        <pc:sldLayoutChg chg="add del">
          <pc:chgData name="" userId="57278a448baa552f" providerId="LiveId" clId="{ABD64E9B-4476-4314-BC3B-3E972D8745A5}" dt="2022-09-30T09:02:31.827" v="575" actId="2696"/>
          <pc:sldLayoutMkLst>
            <pc:docMk/>
            <pc:sldMasterMk cId="41977734" sldId="2147484384"/>
            <pc:sldLayoutMk cId="4073093652" sldId="2147484456"/>
          </pc:sldLayoutMkLst>
        </pc:sldLayoutChg>
        <pc:sldLayoutChg chg="add del">
          <pc:chgData name="" userId="57278a448baa552f" providerId="LiveId" clId="{ABD64E9B-4476-4314-BC3B-3E972D8745A5}" dt="2022-09-30T09:02:31.827" v="574" actId="2696"/>
          <pc:sldLayoutMkLst>
            <pc:docMk/>
            <pc:sldMasterMk cId="41977734" sldId="2147484384"/>
            <pc:sldLayoutMk cId="46519198" sldId="2147484457"/>
          </pc:sldLayoutMkLst>
        </pc:sldLayoutChg>
        <pc:sldLayoutChg chg="add del">
          <pc:chgData name="" userId="57278a448baa552f" providerId="LiveId" clId="{ABD64E9B-4476-4314-BC3B-3E972D8745A5}" dt="2022-09-30T09:02:31.827" v="573" actId="2696"/>
          <pc:sldLayoutMkLst>
            <pc:docMk/>
            <pc:sldMasterMk cId="41977734" sldId="2147484384"/>
            <pc:sldLayoutMk cId="126029407" sldId="2147484458"/>
          </pc:sldLayoutMkLst>
        </pc:sldLayoutChg>
        <pc:sldLayoutChg chg="add del">
          <pc:chgData name="" userId="57278a448baa552f" providerId="LiveId" clId="{ABD64E9B-4476-4314-BC3B-3E972D8745A5}" dt="2022-09-30T09:02:31.827" v="572" actId="2696"/>
          <pc:sldLayoutMkLst>
            <pc:docMk/>
            <pc:sldMasterMk cId="41977734" sldId="2147484384"/>
            <pc:sldLayoutMk cId="3046965968" sldId="2147484459"/>
          </pc:sldLayoutMkLst>
        </pc:sldLayoutChg>
        <pc:sldLayoutChg chg="add del">
          <pc:chgData name="" userId="57278a448baa552f" providerId="LiveId" clId="{ABD64E9B-4476-4314-BC3B-3E972D8745A5}" dt="2022-09-30T09:02:31.827" v="571" actId="2696"/>
          <pc:sldLayoutMkLst>
            <pc:docMk/>
            <pc:sldMasterMk cId="41977734" sldId="2147484384"/>
            <pc:sldLayoutMk cId="95824251" sldId="2147484460"/>
          </pc:sldLayoutMkLst>
        </pc:sldLayoutChg>
        <pc:sldLayoutChg chg="add del">
          <pc:chgData name="" userId="57278a448baa552f" providerId="LiveId" clId="{ABD64E9B-4476-4314-BC3B-3E972D8745A5}" dt="2022-09-30T09:02:31.827" v="570" actId="2696"/>
          <pc:sldLayoutMkLst>
            <pc:docMk/>
            <pc:sldMasterMk cId="41977734" sldId="2147484384"/>
            <pc:sldLayoutMk cId="2097791204" sldId="2147484461"/>
          </pc:sldLayoutMkLst>
        </pc:sldLayoutChg>
        <pc:sldLayoutChg chg="add del">
          <pc:chgData name="" userId="57278a448baa552f" providerId="LiveId" clId="{ABD64E9B-4476-4314-BC3B-3E972D8745A5}" dt="2022-09-30T09:02:31.827" v="569" actId="2696"/>
          <pc:sldLayoutMkLst>
            <pc:docMk/>
            <pc:sldMasterMk cId="41977734" sldId="2147484384"/>
            <pc:sldLayoutMk cId="3074674346" sldId="2147484462"/>
          </pc:sldLayoutMkLst>
        </pc:sldLayoutChg>
        <pc:sldLayoutChg chg="add del">
          <pc:chgData name="" userId="57278a448baa552f" providerId="LiveId" clId="{ABD64E9B-4476-4314-BC3B-3E972D8745A5}" dt="2022-09-30T09:02:31.827" v="568" actId="2696"/>
          <pc:sldLayoutMkLst>
            <pc:docMk/>
            <pc:sldMasterMk cId="41977734" sldId="2147484384"/>
            <pc:sldLayoutMk cId="2794330794" sldId="2147484463"/>
          </pc:sldLayoutMkLst>
        </pc:sldLayoutChg>
        <pc:sldLayoutChg chg="add del">
          <pc:chgData name="" userId="57278a448baa552f" providerId="LiveId" clId="{ABD64E9B-4476-4314-BC3B-3E972D8745A5}" dt="2022-09-30T09:02:31.811" v="567" actId="2696"/>
          <pc:sldLayoutMkLst>
            <pc:docMk/>
            <pc:sldMasterMk cId="41977734" sldId="2147484384"/>
            <pc:sldLayoutMk cId="4135088482" sldId="2147484464"/>
          </pc:sldLayoutMkLst>
        </pc:sldLayoutChg>
        <pc:sldLayoutChg chg="add del">
          <pc:chgData name="" userId="57278a448baa552f" providerId="LiveId" clId="{ABD64E9B-4476-4314-BC3B-3E972D8745A5}" dt="2022-09-30T09:02:31.811" v="566" actId="2696"/>
          <pc:sldLayoutMkLst>
            <pc:docMk/>
            <pc:sldMasterMk cId="41977734" sldId="2147484384"/>
            <pc:sldLayoutMk cId="2759352215" sldId="2147484465"/>
          </pc:sldLayoutMkLst>
        </pc:sldLayoutChg>
        <pc:sldLayoutChg chg="add del">
          <pc:chgData name="" userId="57278a448baa552f" providerId="LiveId" clId="{ABD64E9B-4476-4314-BC3B-3E972D8745A5}" dt="2022-09-30T09:02:31.811" v="565" actId="2696"/>
          <pc:sldLayoutMkLst>
            <pc:docMk/>
            <pc:sldMasterMk cId="41977734" sldId="2147484384"/>
            <pc:sldLayoutMk cId="2209784804" sldId="2147484466"/>
          </pc:sldLayoutMkLst>
        </pc:sldLayoutChg>
        <pc:sldLayoutChg chg="add del">
          <pc:chgData name="" userId="57278a448baa552f" providerId="LiveId" clId="{ABD64E9B-4476-4314-BC3B-3E972D8745A5}" dt="2022-09-30T09:02:31.811" v="564" actId="2696"/>
          <pc:sldLayoutMkLst>
            <pc:docMk/>
            <pc:sldMasterMk cId="41977734" sldId="2147484384"/>
            <pc:sldLayoutMk cId="2455935155" sldId="2147484467"/>
          </pc:sldLayoutMkLst>
        </pc:sldLayoutChg>
        <pc:sldLayoutChg chg="add del">
          <pc:chgData name="" userId="57278a448baa552f" providerId="LiveId" clId="{ABD64E9B-4476-4314-BC3B-3E972D8745A5}" dt="2022-09-30T09:02:31.811" v="563" actId="2696"/>
          <pc:sldLayoutMkLst>
            <pc:docMk/>
            <pc:sldMasterMk cId="41977734" sldId="2147484384"/>
            <pc:sldLayoutMk cId="289182794" sldId="2147484468"/>
          </pc:sldLayoutMkLst>
        </pc:sldLayoutChg>
        <pc:sldLayoutChg chg="add del">
          <pc:chgData name="" userId="57278a448baa552f" providerId="LiveId" clId="{ABD64E9B-4476-4314-BC3B-3E972D8745A5}" dt="2022-09-30T09:02:31.811" v="562" actId="2696"/>
          <pc:sldLayoutMkLst>
            <pc:docMk/>
            <pc:sldMasterMk cId="41977734" sldId="2147484384"/>
            <pc:sldLayoutMk cId="1443913507" sldId="2147484469"/>
          </pc:sldLayoutMkLst>
        </pc:sldLayoutChg>
        <pc:sldLayoutChg chg="add del">
          <pc:chgData name="" userId="57278a448baa552f" providerId="LiveId" clId="{ABD64E9B-4476-4314-BC3B-3E972D8745A5}" dt="2022-09-30T09:02:31.811" v="561" actId="2696"/>
          <pc:sldLayoutMkLst>
            <pc:docMk/>
            <pc:sldMasterMk cId="41977734" sldId="2147484384"/>
            <pc:sldLayoutMk cId="2893126337" sldId="2147484470"/>
          </pc:sldLayoutMkLst>
        </pc:sldLayoutChg>
        <pc:sldLayoutChg chg="add del">
          <pc:chgData name="" userId="57278a448baa552f" providerId="LiveId" clId="{ABD64E9B-4476-4314-BC3B-3E972D8745A5}" dt="2022-09-30T09:02:31.811" v="560" actId="2696"/>
          <pc:sldLayoutMkLst>
            <pc:docMk/>
            <pc:sldMasterMk cId="41977734" sldId="2147484384"/>
            <pc:sldLayoutMk cId="3080466343" sldId="2147484471"/>
          </pc:sldLayoutMkLst>
        </pc:sldLayoutChg>
        <pc:sldLayoutChg chg="add del">
          <pc:chgData name="" userId="57278a448baa552f" providerId="LiveId" clId="{ABD64E9B-4476-4314-BC3B-3E972D8745A5}" dt="2022-09-30T09:02:31.811" v="559" actId="2696"/>
          <pc:sldLayoutMkLst>
            <pc:docMk/>
            <pc:sldMasterMk cId="41977734" sldId="2147484384"/>
            <pc:sldLayoutMk cId="3723771011" sldId="2147484472"/>
          </pc:sldLayoutMkLst>
        </pc:sldLayoutChg>
        <pc:sldLayoutChg chg="add del">
          <pc:chgData name="" userId="57278a448baa552f" providerId="LiveId" clId="{ABD64E9B-4476-4314-BC3B-3E972D8745A5}" dt="2022-09-30T09:02:31.811" v="558" actId="2696"/>
          <pc:sldLayoutMkLst>
            <pc:docMk/>
            <pc:sldMasterMk cId="41977734" sldId="2147484384"/>
            <pc:sldLayoutMk cId="431574450" sldId="2147484473"/>
          </pc:sldLayoutMkLst>
        </pc:sldLayoutChg>
        <pc:sldLayoutChg chg="add del">
          <pc:chgData name="" userId="57278a448baa552f" providerId="LiveId" clId="{ABD64E9B-4476-4314-BC3B-3E972D8745A5}" dt="2022-09-30T09:02:31.811" v="557" actId="2696"/>
          <pc:sldLayoutMkLst>
            <pc:docMk/>
            <pc:sldMasterMk cId="41977734" sldId="2147484384"/>
            <pc:sldLayoutMk cId="2161253051" sldId="2147484474"/>
          </pc:sldLayoutMkLst>
        </pc:sldLayoutChg>
        <pc:sldLayoutChg chg="add del">
          <pc:chgData name="" userId="57278a448baa552f" providerId="LiveId" clId="{ABD64E9B-4476-4314-BC3B-3E972D8745A5}" dt="2022-09-30T09:02:31.811" v="556" actId="2696"/>
          <pc:sldLayoutMkLst>
            <pc:docMk/>
            <pc:sldMasterMk cId="41977734" sldId="2147484384"/>
            <pc:sldLayoutMk cId="122827470" sldId="2147484475"/>
          </pc:sldLayoutMkLst>
        </pc:sldLayoutChg>
        <pc:sldLayoutChg chg="add del">
          <pc:chgData name="" userId="57278a448baa552f" providerId="LiveId" clId="{ABD64E9B-4476-4314-BC3B-3E972D8745A5}" dt="2022-09-30T09:02:31.811" v="555" actId="2696"/>
          <pc:sldLayoutMkLst>
            <pc:docMk/>
            <pc:sldMasterMk cId="41977734" sldId="2147484384"/>
            <pc:sldLayoutMk cId="411965783" sldId="2147484476"/>
          </pc:sldLayoutMkLst>
        </pc:sldLayoutChg>
        <pc:sldLayoutChg chg="add del">
          <pc:chgData name="" userId="57278a448baa552f" providerId="LiveId" clId="{ABD64E9B-4476-4314-BC3B-3E972D8745A5}" dt="2022-09-30T09:02:31.811" v="554" actId="2696"/>
          <pc:sldLayoutMkLst>
            <pc:docMk/>
            <pc:sldMasterMk cId="41977734" sldId="2147484384"/>
            <pc:sldLayoutMk cId="2581702660" sldId="2147484477"/>
          </pc:sldLayoutMkLst>
        </pc:sldLayoutChg>
        <pc:sldLayoutChg chg="add del">
          <pc:chgData name="" userId="57278a448baa552f" providerId="LiveId" clId="{ABD64E9B-4476-4314-BC3B-3E972D8745A5}" dt="2022-09-30T09:02:31.811" v="553" actId="2696"/>
          <pc:sldLayoutMkLst>
            <pc:docMk/>
            <pc:sldMasterMk cId="41977734" sldId="2147484384"/>
            <pc:sldLayoutMk cId="3424066427" sldId="2147484478"/>
          </pc:sldLayoutMkLst>
        </pc:sldLayoutChg>
        <pc:sldLayoutChg chg="add del">
          <pc:chgData name="" userId="57278a448baa552f" providerId="LiveId" clId="{ABD64E9B-4476-4314-BC3B-3E972D8745A5}" dt="2022-09-30T09:02:31.811" v="552" actId="2696"/>
          <pc:sldLayoutMkLst>
            <pc:docMk/>
            <pc:sldMasterMk cId="41977734" sldId="2147484384"/>
            <pc:sldLayoutMk cId="1034444091" sldId="2147484479"/>
          </pc:sldLayoutMkLst>
        </pc:sldLayoutChg>
        <pc:sldLayoutChg chg="add del">
          <pc:chgData name="" userId="57278a448baa552f" providerId="LiveId" clId="{ABD64E9B-4476-4314-BC3B-3E972D8745A5}" dt="2022-09-30T09:02:31.811" v="551" actId="2696"/>
          <pc:sldLayoutMkLst>
            <pc:docMk/>
            <pc:sldMasterMk cId="41977734" sldId="2147484384"/>
            <pc:sldLayoutMk cId="2062216794" sldId="2147484480"/>
          </pc:sldLayoutMkLst>
        </pc:sldLayoutChg>
        <pc:sldLayoutChg chg="add del">
          <pc:chgData name="" userId="57278a448baa552f" providerId="LiveId" clId="{ABD64E9B-4476-4314-BC3B-3E972D8745A5}" dt="2022-09-30T09:02:31.811" v="550" actId="2696"/>
          <pc:sldLayoutMkLst>
            <pc:docMk/>
            <pc:sldMasterMk cId="41977734" sldId="2147484384"/>
            <pc:sldLayoutMk cId="1872449988" sldId="2147484481"/>
          </pc:sldLayoutMkLst>
        </pc:sldLayoutChg>
        <pc:sldLayoutChg chg="add del">
          <pc:chgData name="" userId="57278a448baa552f" providerId="LiveId" clId="{ABD64E9B-4476-4314-BC3B-3E972D8745A5}" dt="2022-09-30T09:02:31.811" v="549" actId="2696"/>
          <pc:sldLayoutMkLst>
            <pc:docMk/>
            <pc:sldMasterMk cId="41977734" sldId="2147484384"/>
            <pc:sldLayoutMk cId="4246708721" sldId="2147484482"/>
          </pc:sldLayoutMkLst>
        </pc:sldLayoutChg>
        <pc:sldLayoutChg chg="add del">
          <pc:chgData name="" userId="57278a448baa552f" providerId="LiveId" clId="{ABD64E9B-4476-4314-BC3B-3E972D8745A5}" dt="2022-09-30T09:02:31.811" v="548" actId="2696"/>
          <pc:sldLayoutMkLst>
            <pc:docMk/>
            <pc:sldMasterMk cId="41977734" sldId="2147484384"/>
            <pc:sldLayoutMk cId="636590960" sldId="2147484483"/>
          </pc:sldLayoutMkLst>
        </pc:sldLayoutChg>
        <pc:sldLayoutChg chg="add del">
          <pc:chgData name="" userId="57278a448baa552f" providerId="LiveId" clId="{ABD64E9B-4476-4314-BC3B-3E972D8745A5}" dt="2022-09-30T09:02:31.811" v="547" actId="2696"/>
          <pc:sldLayoutMkLst>
            <pc:docMk/>
            <pc:sldMasterMk cId="41977734" sldId="2147484384"/>
            <pc:sldLayoutMk cId="3820749272" sldId="2147484484"/>
          </pc:sldLayoutMkLst>
        </pc:sldLayoutChg>
        <pc:sldLayoutChg chg="add del">
          <pc:chgData name="" userId="57278a448baa552f" providerId="LiveId" clId="{ABD64E9B-4476-4314-BC3B-3E972D8745A5}" dt="2022-09-30T09:02:31.811" v="546" actId="2696"/>
          <pc:sldLayoutMkLst>
            <pc:docMk/>
            <pc:sldMasterMk cId="41977734" sldId="2147484384"/>
            <pc:sldLayoutMk cId="1142883719" sldId="2147484485"/>
          </pc:sldLayoutMkLst>
        </pc:sldLayoutChg>
        <pc:sldLayoutChg chg="add del">
          <pc:chgData name="" userId="57278a448baa552f" providerId="LiveId" clId="{ABD64E9B-4476-4314-BC3B-3E972D8745A5}" dt="2022-09-30T09:02:31.811" v="545" actId="2696"/>
          <pc:sldLayoutMkLst>
            <pc:docMk/>
            <pc:sldMasterMk cId="41977734" sldId="2147484384"/>
            <pc:sldLayoutMk cId="838198606" sldId="2147484486"/>
          </pc:sldLayoutMkLst>
        </pc:sldLayoutChg>
        <pc:sldLayoutChg chg="add del">
          <pc:chgData name="" userId="57278a448baa552f" providerId="LiveId" clId="{ABD64E9B-4476-4314-BC3B-3E972D8745A5}" dt="2022-09-30T09:02:31.795" v="544" actId="2696"/>
          <pc:sldLayoutMkLst>
            <pc:docMk/>
            <pc:sldMasterMk cId="41977734" sldId="2147484384"/>
            <pc:sldLayoutMk cId="1774460510" sldId="2147484487"/>
          </pc:sldLayoutMkLst>
        </pc:sldLayoutChg>
        <pc:sldLayoutChg chg="add del">
          <pc:chgData name="" userId="57278a448baa552f" providerId="LiveId" clId="{ABD64E9B-4476-4314-BC3B-3E972D8745A5}" dt="2022-09-30T09:02:31.795" v="543" actId="2696"/>
          <pc:sldLayoutMkLst>
            <pc:docMk/>
            <pc:sldMasterMk cId="41977734" sldId="2147484384"/>
            <pc:sldLayoutMk cId="3196496362" sldId="2147484488"/>
          </pc:sldLayoutMkLst>
        </pc:sldLayoutChg>
        <pc:sldLayoutChg chg="add del">
          <pc:chgData name="" userId="57278a448baa552f" providerId="LiveId" clId="{ABD64E9B-4476-4314-BC3B-3E972D8745A5}" dt="2022-09-30T09:02:31.795" v="542" actId="2696"/>
          <pc:sldLayoutMkLst>
            <pc:docMk/>
            <pc:sldMasterMk cId="41977734" sldId="2147484384"/>
            <pc:sldLayoutMk cId="4252966831" sldId="2147484489"/>
          </pc:sldLayoutMkLst>
        </pc:sldLayoutChg>
        <pc:sldLayoutChg chg="add del">
          <pc:chgData name="" userId="57278a448baa552f" providerId="LiveId" clId="{ABD64E9B-4476-4314-BC3B-3E972D8745A5}" dt="2022-09-30T09:02:31.795" v="541" actId="2696"/>
          <pc:sldLayoutMkLst>
            <pc:docMk/>
            <pc:sldMasterMk cId="41977734" sldId="2147484384"/>
            <pc:sldLayoutMk cId="125161183" sldId="2147484490"/>
          </pc:sldLayoutMkLst>
        </pc:sldLayoutChg>
        <pc:sldLayoutChg chg="add del">
          <pc:chgData name="" userId="57278a448baa552f" providerId="LiveId" clId="{ABD64E9B-4476-4314-BC3B-3E972D8745A5}" dt="2022-09-30T09:02:31.795" v="540" actId="2696"/>
          <pc:sldLayoutMkLst>
            <pc:docMk/>
            <pc:sldMasterMk cId="41977734" sldId="2147484384"/>
            <pc:sldLayoutMk cId="4157733579" sldId="2147484491"/>
          </pc:sldLayoutMkLst>
        </pc:sldLayoutChg>
        <pc:sldLayoutChg chg="add del">
          <pc:chgData name="" userId="57278a448baa552f" providerId="LiveId" clId="{ABD64E9B-4476-4314-BC3B-3E972D8745A5}" dt="2022-09-30T09:02:31.795" v="539" actId="2696"/>
          <pc:sldLayoutMkLst>
            <pc:docMk/>
            <pc:sldMasterMk cId="41977734" sldId="2147484384"/>
            <pc:sldLayoutMk cId="3146508749" sldId="2147484492"/>
          </pc:sldLayoutMkLst>
        </pc:sldLayoutChg>
        <pc:sldLayoutChg chg="add del">
          <pc:chgData name="" userId="57278a448baa552f" providerId="LiveId" clId="{ABD64E9B-4476-4314-BC3B-3E972D8745A5}" dt="2022-09-30T09:02:31.795" v="538" actId="2696"/>
          <pc:sldLayoutMkLst>
            <pc:docMk/>
            <pc:sldMasterMk cId="41977734" sldId="2147484384"/>
            <pc:sldLayoutMk cId="3392672366" sldId="2147484493"/>
          </pc:sldLayoutMkLst>
        </pc:sldLayoutChg>
        <pc:sldLayoutChg chg="add del">
          <pc:chgData name="" userId="57278a448baa552f" providerId="LiveId" clId="{ABD64E9B-4476-4314-BC3B-3E972D8745A5}" dt="2022-09-30T09:02:31.795" v="537" actId="2696"/>
          <pc:sldLayoutMkLst>
            <pc:docMk/>
            <pc:sldMasterMk cId="41977734" sldId="2147484384"/>
            <pc:sldLayoutMk cId="2440957570" sldId="2147484494"/>
          </pc:sldLayoutMkLst>
        </pc:sldLayoutChg>
        <pc:sldLayoutChg chg="add del">
          <pc:chgData name="" userId="57278a448baa552f" providerId="LiveId" clId="{ABD64E9B-4476-4314-BC3B-3E972D8745A5}" dt="2022-09-30T09:02:31.795" v="536" actId="2696"/>
          <pc:sldLayoutMkLst>
            <pc:docMk/>
            <pc:sldMasterMk cId="41977734" sldId="2147484384"/>
            <pc:sldLayoutMk cId="389455816" sldId="2147484495"/>
          </pc:sldLayoutMkLst>
        </pc:sldLayoutChg>
        <pc:sldLayoutChg chg="add del">
          <pc:chgData name="" userId="57278a448baa552f" providerId="LiveId" clId="{ABD64E9B-4476-4314-BC3B-3E972D8745A5}" dt="2022-09-30T09:02:31.795" v="535" actId="2696"/>
          <pc:sldLayoutMkLst>
            <pc:docMk/>
            <pc:sldMasterMk cId="41977734" sldId="2147484384"/>
            <pc:sldLayoutMk cId="931445224" sldId="2147484496"/>
          </pc:sldLayoutMkLst>
        </pc:sldLayoutChg>
        <pc:sldLayoutChg chg="add del">
          <pc:chgData name="" userId="57278a448baa552f" providerId="LiveId" clId="{ABD64E9B-4476-4314-BC3B-3E972D8745A5}" dt="2022-09-30T09:02:31.795" v="534" actId="2696"/>
          <pc:sldLayoutMkLst>
            <pc:docMk/>
            <pc:sldMasterMk cId="41977734" sldId="2147484384"/>
            <pc:sldLayoutMk cId="1202714120" sldId="2147484497"/>
          </pc:sldLayoutMkLst>
        </pc:sldLayoutChg>
        <pc:sldLayoutChg chg="add del">
          <pc:chgData name="" userId="57278a448baa552f" providerId="LiveId" clId="{ABD64E9B-4476-4314-BC3B-3E972D8745A5}" dt="2022-09-30T09:02:31.795" v="533" actId="2696"/>
          <pc:sldLayoutMkLst>
            <pc:docMk/>
            <pc:sldMasterMk cId="41977734" sldId="2147484384"/>
            <pc:sldLayoutMk cId="3196693257" sldId="2147484498"/>
          </pc:sldLayoutMkLst>
        </pc:sldLayoutChg>
        <pc:sldLayoutChg chg="add del">
          <pc:chgData name="" userId="57278a448baa552f" providerId="LiveId" clId="{ABD64E9B-4476-4314-BC3B-3E972D8745A5}" dt="2022-09-30T09:02:31.795" v="532" actId="2696"/>
          <pc:sldLayoutMkLst>
            <pc:docMk/>
            <pc:sldMasterMk cId="41977734" sldId="2147484384"/>
            <pc:sldLayoutMk cId="1030943426" sldId="2147484499"/>
          </pc:sldLayoutMkLst>
        </pc:sldLayoutChg>
        <pc:sldLayoutChg chg="add del">
          <pc:chgData name="" userId="57278a448baa552f" providerId="LiveId" clId="{ABD64E9B-4476-4314-BC3B-3E972D8745A5}" dt="2022-09-30T09:02:31.795" v="531" actId="2696"/>
          <pc:sldLayoutMkLst>
            <pc:docMk/>
            <pc:sldMasterMk cId="41977734" sldId="2147484384"/>
            <pc:sldLayoutMk cId="2755344632" sldId="2147484500"/>
          </pc:sldLayoutMkLst>
        </pc:sldLayoutChg>
        <pc:sldLayoutChg chg="add del">
          <pc:chgData name="" userId="57278a448baa552f" providerId="LiveId" clId="{ABD64E9B-4476-4314-BC3B-3E972D8745A5}" dt="2022-09-30T09:02:31.795" v="530" actId="2696"/>
          <pc:sldLayoutMkLst>
            <pc:docMk/>
            <pc:sldMasterMk cId="41977734" sldId="2147484384"/>
            <pc:sldLayoutMk cId="2360604040" sldId="2147484501"/>
          </pc:sldLayoutMkLst>
        </pc:sldLayoutChg>
        <pc:sldLayoutChg chg="add del">
          <pc:chgData name="" userId="57278a448baa552f" providerId="LiveId" clId="{ABD64E9B-4476-4314-BC3B-3E972D8745A5}" dt="2022-09-30T09:02:31.795" v="529" actId="2696"/>
          <pc:sldLayoutMkLst>
            <pc:docMk/>
            <pc:sldMasterMk cId="41977734" sldId="2147484384"/>
            <pc:sldLayoutMk cId="3196543734" sldId="2147484502"/>
          </pc:sldLayoutMkLst>
        </pc:sldLayoutChg>
        <pc:sldLayoutChg chg="add del">
          <pc:chgData name="" userId="57278a448baa552f" providerId="LiveId" clId="{ABD64E9B-4476-4314-BC3B-3E972D8745A5}" dt="2022-09-30T09:02:31.795" v="528" actId="2696"/>
          <pc:sldLayoutMkLst>
            <pc:docMk/>
            <pc:sldMasterMk cId="41977734" sldId="2147484384"/>
            <pc:sldLayoutMk cId="4258165254" sldId="2147484503"/>
          </pc:sldLayoutMkLst>
        </pc:sldLayoutChg>
        <pc:sldLayoutChg chg="add del">
          <pc:chgData name="" userId="57278a448baa552f" providerId="LiveId" clId="{ABD64E9B-4476-4314-BC3B-3E972D8745A5}" dt="2022-09-30T09:02:31.795" v="527" actId="2696"/>
          <pc:sldLayoutMkLst>
            <pc:docMk/>
            <pc:sldMasterMk cId="41977734" sldId="2147484384"/>
            <pc:sldLayoutMk cId="4218495297" sldId="2147484504"/>
          </pc:sldLayoutMkLst>
        </pc:sldLayoutChg>
        <pc:sldLayoutChg chg="add del">
          <pc:chgData name="" userId="57278a448baa552f" providerId="LiveId" clId="{ABD64E9B-4476-4314-BC3B-3E972D8745A5}" dt="2022-09-30T09:02:31.795" v="526" actId="2696"/>
          <pc:sldLayoutMkLst>
            <pc:docMk/>
            <pc:sldMasterMk cId="41977734" sldId="2147484384"/>
            <pc:sldLayoutMk cId="2878129771" sldId="2147484505"/>
          </pc:sldLayoutMkLst>
        </pc:sldLayoutChg>
        <pc:sldLayoutChg chg="add del">
          <pc:chgData name="" userId="57278a448baa552f" providerId="LiveId" clId="{ABD64E9B-4476-4314-BC3B-3E972D8745A5}" dt="2022-09-30T09:02:31.795" v="525" actId="2696"/>
          <pc:sldLayoutMkLst>
            <pc:docMk/>
            <pc:sldMasterMk cId="41977734" sldId="2147484384"/>
            <pc:sldLayoutMk cId="3867544100" sldId="2147484506"/>
          </pc:sldLayoutMkLst>
        </pc:sldLayoutChg>
        <pc:sldLayoutChg chg="add del">
          <pc:chgData name="" userId="57278a448baa552f" providerId="LiveId" clId="{ABD64E9B-4476-4314-BC3B-3E972D8745A5}" dt="2022-09-30T09:02:31.795" v="524" actId="2696"/>
          <pc:sldLayoutMkLst>
            <pc:docMk/>
            <pc:sldMasterMk cId="41977734" sldId="2147484384"/>
            <pc:sldLayoutMk cId="1351223327" sldId="2147484507"/>
          </pc:sldLayoutMkLst>
        </pc:sldLayoutChg>
        <pc:sldLayoutChg chg="add del">
          <pc:chgData name="" userId="57278a448baa552f" providerId="LiveId" clId="{ABD64E9B-4476-4314-BC3B-3E972D8745A5}" dt="2022-09-30T09:02:31.795" v="523" actId="2696"/>
          <pc:sldLayoutMkLst>
            <pc:docMk/>
            <pc:sldMasterMk cId="41977734" sldId="2147484384"/>
            <pc:sldLayoutMk cId="1972251007" sldId="2147484508"/>
          </pc:sldLayoutMkLst>
        </pc:sldLayoutChg>
        <pc:sldLayoutChg chg="add del">
          <pc:chgData name="" userId="57278a448baa552f" providerId="LiveId" clId="{ABD64E9B-4476-4314-BC3B-3E972D8745A5}" dt="2022-09-30T09:02:31.795" v="522" actId="2696"/>
          <pc:sldLayoutMkLst>
            <pc:docMk/>
            <pc:sldMasterMk cId="41977734" sldId="2147484384"/>
            <pc:sldLayoutMk cId="3672478754" sldId="2147484509"/>
          </pc:sldLayoutMkLst>
        </pc:sldLayoutChg>
        <pc:sldLayoutChg chg="add del">
          <pc:chgData name="" userId="57278a448baa552f" providerId="LiveId" clId="{ABD64E9B-4476-4314-BC3B-3E972D8745A5}" dt="2022-09-30T09:02:31.795" v="521" actId="2696"/>
          <pc:sldLayoutMkLst>
            <pc:docMk/>
            <pc:sldMasterMk cId="41977734" sldId="2147484384"/>
            <pc:sldLayoutMk cId="2834160765" sldId="2147484510"/>
          </pc:sldLayoutMkLst>
        </pc:sldLayoutChg>
        <pc:sldLayoutChg chg="add del">
          <pc:chgData name="" userId="57278a448baa552f" providerId="LiveId" clId="{ABD64E9B-4476-4314-BC3B-3E972D8745A5}" dt="2022-09-30T09:02:31.795" v="520" actId="2696"/>
          <pc:sldLayoutMkLst>
            <pc:docMk/>
            <pc:sldMasterMk cId="41977734" sldId="2147484384"/>
            <pc:sldLayoutMk cId="1912349197" sldId="2147484511"/>
          </pc:sldLayoutMkLst>
        </pc:sldLayoutChg>
        <pc:sldLayoutChg chg="add del">
          <pc:chgData name="" userId="57278a448baa552f" providerId="LiveId" clId="{ABD64E9B-4476-4314-BC3B-3E972D8745A5}" dt="2022-09-30T09:02:31.795" v="519" actId="2696"/>
          <pc:sldLayoutMkLst>
            <pc:docMk/>
            <pc:sldMasterMk cId="41977734" sldId="2147484384"/>
            <pc:sldLayoutMk cId="955061644" sldId="2147484512"/>
          </pc:sldLayoutMkLst>
        </pc:sldLayoutChg>
        <pc:sldLayoutChg chg="add del">
          <pc:chgData name="" userId="57278a448baa552f" providerId="LiveId" clId="{ABD64E9B-4476-4314-BC3B-3E972D8745A5}" dt="2022-09-30T09:02:31.780" v="518" actId="2696"/>
          <pc:sldLayoutMkLst>
            <pc:docMk/>
            <pc:sldMasterMk cId="41977734" sldId="2147484384"/>
            <pc:sldLayoutMk cId="3548723643" sldId="2147484513"/>
          </pc:sldLayoutMkLst>
        </pc:sldLayoutChg>
        <pc:sldLayoutChg chg="add del">
          <pc:chgData name="" userId="57278a448baa552f" providerId="LiveId" clId="{ABD64E9B-4476-4314-BC3B-3E972D8745A5}" dt="2022-09-30T09:02:31.780" v="517" actId="2696"/>
          <pc:sldLayoutMkLst>
            <pc:docMk/>
            <pc:sldMasterMk cId="41977734" sldId="2147484384"/>
            <pc:sldLayoutMk cId="3686705444" sldId="2147484514"/>
          </pc:sldLayoutMkLst>
        </pc:sldLayoutChg>
        <pc:sldLayoutChg chg="add del">
          <pc:chgData name="" userId="57278a448baa552f" providerId="LiveId" clId="{ABD64E9B-4476-4314-BC3B-3E972D8745A5}" dt="2022-09-30T09:02:31.780" v="516" actId="2696"/>
          <pc:sldLayoutMkLst>
            <pc:docMk/>
            <pc:sldMasterMk cId="41977734" sldId="2147484384"/>
            <pc:sldLayoutMk cId="3682353758" sldId="2147484515"/>
          </pc:sldLayoutMkLst>
        </pc:sldLayoutChg>
        <pc:sldLayoutChg chg="add del">
          <pc:chgData name="" userId="57278a448baa552f" providerId="LiveId" clId="{ABD64E9B-4476-4314-BC3B-3E972D8745A5}" dt="2022-09-30T09:02:31.780" v="515" actId="2696"/>
          <pc:sldLayoutMkLst>
            <pc:docMk/>
            <pc:sldMasterMk cId="41977734" sldId="2147484384"/>
            <pc:sldLayoutMk cId="248569661" sldId="2147484516"/>
          </pc:sldLayoutMkLst>
        </pc:sldLayoutChg>
        <pc:sldLayoutChg chg="add del">
          <pc:chgData name="" userId="57278a448baa552f" providerId="LiveId" clId="{ABD64E9B-4476-4314-BC3B-3E972D8745A5}" dt="2022-09-30T09:02:31.780" v="514" actId="2696"/>
          <pc:sldLayoutMkLst>
            <pc:docMk/>
            <pc:sldMasterMk cId="41977734" sldId="2147484384"/>
            <pc:sldLayoutMk cId="2897745833" sldId="2147484517"/>
          </pc:sldLayoutMkLst>
        </pc:sldLayoutChg>
        <pc:sldLayoutChg chg="add del">
          <pc:chgData name="" userId="57278a448baa552f" providerId="LiveId" clId="{ABD64E9B-4476-4314-BC3B-3E972D8745A5}" dt="2022-09-30T09:02:31.780" v="513" actId="2696"/>
          <pc:sldLayoutMkLst>
            <pc:docMk/>
            <pc:sldMasterMk cId="41977734" sldId="2147484384"/>
            <pc:sldLayoutMk cId="3977374772" sldId="2147484518"/>
          </pc:sldLayoutMkLst>
        </pc:sldLayoutChg>
        <pc:sldLayoutChg chg="add del">
          <pc:chgData name="" userId="57278a448baa552f" providerId="LiveId" clId="{ABD64E9B-4476-4314-BC3B-3E972D8745A5}" dt="2022-09-30T09:02:31.780" v="512" actId="2696"/>
          <pc:sldLayoutMkLst>
            <pc:docMk/>
            <pc:sldMasterMk cId="41977734" sldId="2147484384"/>
            <pc:sldLayoutMk cId="3645564053" sldId="2147484519"/>
          </pc:sldLayoutMkLst>
        </pc:sldLayoutChg>
        <pc:sldLayoutChg chg="add del">
          <pc:chgData name="" userId="57278a448baa552f" providerId="LiveId" clId="{ABD64E9B-4476-4314-BC3B-3E972D8745A5}" dt="2022-09-30T09:02:31.780" v="511" actId="2696"/>
          <pc:sldLayoutMkLst>
            <pc:docMk/>
            <pc:sldMasterMk cId="41977734" sldId="2147484384"/>
            <pc:sldLayoutMk cId="862474329" sldId="2147484520"/>
          </pc:sldLayoutMkLst>
        </pc:sldLayoutChg>
        <pc:sldLayoutChg chg="add del">
          <pc:chgData name="" userId="57278a448baa552f" providerId="LiveId" clId="{ABD64E9B-4476-4314-BC3B-3E972D8745A5}" dt="2022-09-30T09:02:31.780" v="510" actId="2696"/>
          <pc:sldLayoutMkLst>
            <pc:docMk/>
            <pc:sldMasterMk cId="41977734" sldId="2147484384"/>
            <pc:sldLayoutMk cId="3378350414" sldId="2147484521"/>
          </pc:sldLayoutMkLst>
        </pc:sldLayoutChg>
        <pc:sldLayoutChg chg="add del">
          <pc:chgData name="" userId="57278a448baa552f" providerId="LiveId" clId="{ABD64E9B-4476-4314-BC3B-3E972D8745A5}" dt="2022-09-30T09:02:31.780" v="509" actId="2696"/>
          <pc:sldLayoutMkLst>
            <pc:docMk/>
            <pc:sldMasterMk cId="41977734" sldId="2147484384"/>
            <pc:sldLayoutMk cId="797021082" sldId="2147484522"/>
          </pc:sldLayoutMkLst>
        </pc:sldLayoutChg>
        <pc:sldLayoutChg chg="add del">
          <pc:chgData name="" userId="57278a448baa552f" providerId="LiveId" clId="{ABD64E9B-4476-4314-BC3B-3E972D8745A5}" dt="2022-09-30T09:02:31.780" v="508" actId="2696"/>
          <pc:sldLayoutMkLst>
            <pc:docMk/>
            <pc:sldMasterMk cId="41977734" sldId="2147484384"/>
            <pc:sldLayoutMk cId="744531487" sldId="2147484523"/>
          </pc:sldLayoutMkLst>
        </pc:sldLayoutChg>
        <pc:sldLayoutChg chg="add del">
          <pc:chgData name="" userId="57278a448baa552f" providerId="LiveId" clId="{ABD64E9B-4476-4314-BC3B-3E972D8745A5}" dt="2022-09-30T09:02:31.780" v="507" actId="2696"/>
          <pc:sldLayoutMkLst>
            <pc:docMk/>
            <pc:sldMasterMk cId="41977734" sldId="2147484384"/>
            <pc:sldLayoutMk cId="3117400162" sldId="2147484524"/>
          </pc:sldLayoutMkLst>
        </pc:sldLayoutChg>
        <pc:sldLayoutChg chg="add del">
          <pc:chgData name="" userId="57278a448baa552f" providerId="LiveId" clId="{ABD64E9B-4476-4314-BC3B-3E972D8745A5}" dt="2022-09-30T09:02:31.780" v="506" actId="2696"/>
          <pc:sldLayoutMkLst>
            <pc:docMk/>
            <pc:sldMasterMk cId="41977734" sldId="2147484384"/>
            <pc:sldLayoutMk cId="4158570556" sldId="2147484525"/>
          </pc:sldLayoutMkLst>
        </pc:sldLayoutChg>
        <pc:sldLayoutChg chg="add del">
          <pc:chgData name="" userId="57278a448baa552f" providerId="LiveId" clId="{ABD64E9B-4476-4314-BC3B-3E972D8745A5}" dt="2022-09-30T09:02:31.780" v="505" actId="2696"/>
          <pc:sldLayoutMkLst>
            <pc:docMk/>
            <pc:sldMasterMk cId="41977734" sldId="2147484384"/>
            <pc:sldLayoutMk cId="1421848459" sldId="2147484526"/>
          </pc:sldLayoutMkLst>
        </pc:sldLayoutChg>
        <pc:sldLayoutChg chg="add del">
          <pc:chgData name="" userId="57278a448baa552f" providerId="LiveId" clId="{ABD64E9B-4476-4314-BC3B-3E972D8745A5}" dt="2022-09-30T09:02:31.780" v="504" actId="2696"/>
          <pc:sldLayoutMkLst>
            <pc:docMk/>
            <pc:sldMasterMk cId="41977734" sldId="2147484384"/>
            <pc:sldLayoutMk cId="3594580415" sldId="2147484527"/>
          </pc:sldLayoutMkLst>
        </pc:sldLayoutChg>
        <pc:sldLayoutChg chg="add del">
          <pc:chgData name="" userId="57278a448baa552f" providerId="LiveId" clId="{ABD64E9B-4476-4314-BC3B-3E972D8745A5}" dt="2022-09-30T09:02:31.780" v="503" actId="2696"/>
          <pc:sldLayoutMkLst>
            <pc:docMk/>
            <pc:sldMasterMk cId="41977734" sldId="2147484384"/>
            <pc:sldLayoutMk cId="1816818590" sldId="2147484528"/>
          </pc:sldLayoutMkLst>
        </pc:sldLayoutChg>
        <pc:sldLayoutChg chg="add del">
          <pc:chgData name="" userId="57278a448baa552f" providerId="LiveId" clId="{ABD64E9B-4476-4314-BC3B-3E972D8745A5}" dt="2022-09-30T09:02:31.780" v="502" actId="2696"/>
          <pc:sldLayoutMkLst>
            <pc:docMk/>
            <pc:sldMasterMk cId="41977734" sldId="2147484384"/>
            <pc:sldLayoutMk cId="2123576505" sldId="2147484529"/>
          </pc:sldLayoutMkLst>
        </pc:sldLayoutChg>
        <pc:sldLayoutChg chg="add del">
          <pc:chgData name="" userId="57278a448baa552f" providerId="LiveId" clId="{ABD64E9B-4476-4314-BC3B-3E972D8745A5}" dt="2022-09-30T09:02:31.780" v="501" actId="2696"/>
          <pc:sldLayoutMkLst>
            <pc:docMk/>
            <pc:sldMasterMk cId="41977734" sldId="2147484384"/>
            <pc:sldLayoutMk cId="2167804275" sldId="2147484530"/>
          </pc:sldLayoutMkLst>
        </pc:sldLayoutChg>
        <pc:sldLayoutChg chg="add del">
          <pc:chgData name="" userId="57278a448baa552f" providerId="LiveId" clId="{ABD64E9B-4476-4314-BC3B-3E972D8745A5}" dt="2022-09-30T09:02:31.780" v="500" actId="2696"/>
          <pc:sldLayoutMkLst>
            <pc:docMk/>
            <pc:sldMasterMk cId="41977734" sldId="2147484384"/>
            <pc:sldLayoutMk cId="2862090304" sldId="2147484531"/>
          </pc:sldLayoutMkLst>
        </pc:sldLayoutChg>
        <pc:sldLayoutChg chg="add del">
          <pc:chgData name="" userId="57278a448baa552f" providerId="LiveId" clId="{ABD64E9B-4476-4314-BC3B-3E972D8745A5}" dt="2022-09-30T09:02:31.780" v="499" actId="2696"/>
          <pc:sldLayoutMkLst>
            <pc:docMk/>
            <pc:sldMasterMk cId="41977734" sldId="2147484384"/>
            <pc:sldLayoutMk cId="1248071688" sldId="2147484532"/>
          </pc:sldLayoutMkLst>
        </pc:sldLayoutChg>
        <pc:sldLayoutChg chg="add del">
          <pc:chgData name="" userId="57278a448baa552f" providerId="LiveId" clId="{ABD64E9B-4476-4314-BC3B-3E972D8745A5}" dt="2022-09-30T09:02:31.780" v="498" actId="2696"/>
          <pc:sldLayoutMkLst>
            <pc:docMk/>
            <pc:sldMasterMk cId="41977734" sldId="2147484384"/>
            <pc:sldLayoutMk cId="1201049097" sldId="2147484533"/>
          </pc:sldLayoutMkLst>
        </pc:sldLayoutChg>
        <pc:sldLayoutChg chg="add del">
          <pc:chgData name="" userId="57278a448baa552f" providerId="LiveId" clId="{ABD64E9B-4476-4314-BC3B-3E972D8745A5}" dt="2022-09-30T09:02:31.780" v="497" actId="2696"/>
          <pc:sldLayoutMkLst>
            <pc:docMk/>
            <pc:sldMasterMk cId="41977734" sldId="2147484384"/>
            <pc:sldLayoutMk cId="2877125650" sldId="2147484534"/>
          </pc:sldLayoutMkLst>
        </pc:sldLayoutChg>
        <pc:sldLayoutChg chg="add del">
          <pc:chgData name="" userId="57278a448baa552f" providerId="LiveId" clId="{ABD64E9B-4476-4314-BC3B-3E972D8745A5}" dt="2022-09-30T09:02:31.780" v="496" actId="2696"/>
          <pc:sldLayoutMkLst>
            <pc:docMk/>
            <pc:sldMasterMk cId="41977734" sldId="2147484384"/>
            <pc:sldLayoutMk cId="3664630896" sldId="2147484535"/>
          </pc:sldLayoutMkLst>
        </pc:sldLayoutChg>
        <pc:sldLayoutChg chg="add del">
          <pc:chgData name="" userId="57278a448baa552f" providerId="LiveId" clId="{ABD64E9B-4476-4314-BC3B-3E972D8745A5}" dt="2022-09-30T09:02:31.780" v="495" actId="2696"/>
          <pc:sldLayoutMkLst>
            <pc:docMk/>
            <pc:sldMasterMk cId="41977734" sldId="2147484384"/>
            <pc:sldLayoutMk cId="2590517181" sldId="2147484536"/>
          </pc:sldLayoutMkLst>
        </pc:sldLayoutChg>
        <pc:sldLayoutChg chg="add del">
          <pc:chgData name="" userId="57278a448baa552f" providerId="LiveId" clId="{ABD64E9B-4476-4314-BC3B-3E972D8745A5}" dt="2022-09-30T09:02:31.780" v="494" actId="2696"/>
          <pc:sldLayoutMkLst>
            <pc:docMk/>
            <pc:sldMasterMk cId="41977734" sldId="2147484384"/>
            <pc:sldLayoutMk cId="1786705557" sldId="2147484537"/>
          </pc:sldLayoutMkLst>
        </pc:sldLayoutChg>
        <pc:sldLayoutChg chg="add del">
          <pc:chgData name="" userId="57278a448baa552f" providerId="LiveId" clId="{ABD64E9B-4476-4314-BC3B-3E972D8745A5}" dt="2022-09-30T09:02:31.780" v="493" actId="2696"/>
          <pc:sldLayoutMkLst>
            <pc:docMk/>
            <pc:sldMasterMk cId="41977734" sldId="2147484384"/>
            <pc:sldLayoutMk cId="2655514151" sldId="2147484538"/>
          </pc:sldLayoutMkLst>
        </pc:sldLayoutChg>
        <pc:sldLayoutChg chg="add del">
          <pc:chgData name="" userId="57278a448baa552f" providerId="LiveId" clId="{ABD64E9B-4476-4314-BC3B-3E972D8745A5}" dt="2022-09-30T09:02:31.780" v="492" actId="2696"/>
          <pc:sldLayoutMkLst>
            <pc:docMk/>
            <pc:sldMasterMk cId="41977734" sldId="2147484384"/>
            <pc:sldLayoutMk cId="356971237" sldId="2147484539"/>
          </pc:sldLayoutMkLst>
        </pc:sldLayoutChg>
        <pc:sldLayoutChg chg="add del">
          <pc:chgData name="" userId="57278a448baa552f" providerId="LiveId" clId="{ABD64E9B-4476-4314-BC3B-3E972D8745A5}" dt="2022-09-30T09:02:31.780" v="491" actId="2696"/>
          <pc:sldLayoutMkLst>
            <pc:docMk/>
            <pc:sldMasterMk cId="41977734" sldId="2147484384"/>
            <pc:sldLayoutMk cId="727530926" sldId="2147484540"/>
          </pc:sldLayoutMkLst>
        </pc:sldLayoutChg>
        <pc:sldLayoutChg chg="add del">
          <pc:chgData name="" userId="57278a448baa552f" providerId="LiveId" clId="{ABD64E9B-4476-4314-BC3B-3E972D8745A5}" dt="2022-09-30T09:02:31.764" v="490" actId="2696"/>
          <pc:sldLayoutMkLst>
            <pc:docMk/>
            <pc:sldMasterMk cId="41977734" sldId="2147484384"/>
            <pc:sldLayoutMk cId="3497674845" sldId="2147484541"/>
          </pc:sldLayoutMkLst>
        </pc:sldLayoutChg>
        <pc:sldLayoutChg chg="add del">
          <pc:chgData name="" userId="57278a448baa552f" providerId="LiveId" clId="{ABD64E9B-4476-4314-BC3B-3E972D8745A5}" dt="2022-09-30T09:02:31.764" v="489" actId="2696"/>
          <pc:sldLayoutMkLst>
            <pc:docMk/>
            <pc:sldMasterMk cId="41977734" sldId="2147484384"/>
            <pc:sldLayoutMk cId="1093217669" sldId="2147484542"/>
          </pc:sldLayoutMkLst>
        </pc:sldLayoutChg>
        <pc:sldLayoutChg chg="add del">
          <pc:chgData name="" userId="57278a448baa552f" providerId="LiveId" clId="{ABD64E9B-4476-4314-BC3B-3E972D8745A5}" dt="2022-09-30T09:02:31.764" v="488" actId="2696"/>
          <pc:sldLayoutMkLst>
            <pc:docMk/>
            <pc:sldMasterMk cId="41977734" sldId="2147484384"/>
            <pc:sldLayoutMk cId="3033979609" sldId="2147484543"/>
          </pc:sldLayoutMkLst>
        </pc:sldLayoutChg>
        <pc:sldLayoutChg chg="add del">
          <pc:chgData name="" userId="57278a448baa552f" providerId="LiveId" clId="{ABD64E9B-4476-4314-BC3B-3E972D8745A5}" dt="2022-09-30T09:02:31.764" v="487" actId="2696"/>
          <pc:sldLayoutMkLst>
            <pc:docMk/>
            <pc:sldMasterMk cId="41977734" sldId="2147484384"/>
            <pc:sldLayoutMk cId="3157231747" sldId="2147484544"/>
          </pc:sldLayoutMkLst>
        </pc:sldLayoutChg>
        <pc:sldLayoutChg chg="add del">
          <pc:chgData name="" userId="57278a448baa552f" providerId="LiveId" clId="{ABD64E9B-4476-4314-BC3B-3E972D8745A5}" dt="2022-09-30T09:02:31.764" v="486" actId="2696"/>
          <pc:sldLayoutMkLst>
            <pc:docMk/>
            <pc:sldMasterMk cId="41977734" sldId="2147484384"/>
            <pc:sldLayoutMk cId="3187828242" sldId="2147484545"/>
          </pc:sldLayoutMkLst>
        </pc:sldLayoutChg>
        <pc:sldLayoutChg chg="add del">
          <pc:chgData name="" userId="57278a448baa552f" providerId="LiveId" clId="{ABD64E9B-4476-4314-BC3B-3E972D8745A5}" dt="2022-09-30T09:02:31.764" v="485" actId="2696"/>
          <pc:sldLayoutMkLst>
            <pc:docMk/>
            <pc:sldMasterMk cId="41977734" sldId="2147484384"/>
            <pc:sldLayoutMk cId="2339524079" sldId="2147484546"/>
          </pc:sldLayoutMkLst>
        </pc:sldLayoutChg>
        <pc:sldLayoutChg chg="add del">
          <pc:chgData name="" userId="57278a448baa552f" providerId="LiveId" clId="{ABD64E9B-4476-4314-BC3B-3E972D8745A5}" dt="2022-09-30T09:02:31.764" v="484" actId="2696"/>
          <pc:sldLayoutMkLst>
            <pc:docMk/>
            <pc:sldMasterMk cId="41977734" sldId="2147484384"/>
            <pc:sldLayoutMk cId="608471325" sldId="2147484547"/>
          </pc:sldLayoutMkLst>
        </pc:sldLayoutChg>
        <pc:sldLayoutChg chg="add del">
          <pc:chgData name="" userId="57278a448baa552f" providerId="LiveId" clId="{ABD64E9B-4476-4314-BC3B-3E972D8745A5}" dt="2022-09-30T09:02:31.764" v="483" actId="2696"/>
          <pc:sldLayoutMkLst>
            <pc:docMk/>
            <pc:sldMasterMk cId="41977734" sldId="2147484384"/>
            <pc:sldLayoutMk cId="1984304945" sldId="2147484548"/>
          </pc:sldLayoutMkLst>
        </pc:sldLayoutChg>
        <pc:sldLayoutChg chg="add del">
          <pc:chgData name="" userId="57278a448baa552f" providerId="LiveId" clId="{ABD64E9B-4476-4314-BC3B-3E972D8745A5}" dt="2022-09-30T09:02:31.764" v="482" actId="2696"/>
          <pc:sldLayoutMkLst>
            <pc:docMk/>
            <pc:sldMasterMk cId="41977734" sldId="2147484384"/>
            <pc:sldLayoutMk cId="971814259" sldId="2147484549"/>
          </pc:sldLayoutMkLst>
        </pc:sldLayoutChg>
        <pc:sldLayoutChg chg="add del">
          <pc:chgData name="" userId="57278a448baa552f" providerId="LiveId" clId="{ABD64E9B-4476-4314-BC3B-3E972D8745A5}" dt="2022-09-30T09:02:31.764" v="481" actId="2696"/>
          <pc:sldLayoutMkLst>
            <pc:docMk/>
            <pc:sldMasterMk cId="41977734" sldId="2147484384"/>
            <pc:sldLayoutMk cId="2931423863" sldId="2147484550"/>
          </pc:sldLayoutMkLst>
        </pc:sldLayoutChg>
        <pc:sldLayoutChg chg="add del">
          <pc:chgData name="" userId="57278a448baa552f" providerId="LiveId" clId="{ABD64E9B-4476-4314-BC3B-3E972D8745A5}" dt="2022-09-30T09:02:31.764" v="480" actId="2696"/>
          <pc:sldLayoutMkLst>
            <pc:docMk/>
            <pc:sldMasterMk cId="41977734" sldId="2147484384"/>
            <pc:sldLayoutMk cId="2458366492" sldId="2147484551"/>
          </pc:sldLayoutMkLst>
        </pc:sldLayoutChg>
        <pc:sldLayoutChg chg="add del">
          <pc:chgData name="" userId="57278a448baa552f" providerId="LiveId" clId="{ABD64E9B-4476-4314-BC3B-3E972D8745A5}" dt="2022-09-30T09:02:31.764" v="479" actId="2696"/>
          <pc:sldLayoutMkLst>
            <pc:docMk/>
            <pc:sldMasterMk cId="41977734" sldId="2147484384"/>
            <pc:sldLayoutMk cId="2555519094" sldId="2147484552"/>
          </pc:sldLayoutMkLst>
        </pc:sldLayoutChg>
        <pc:sldLayoutChg chg="add del">
          <pc:chgData name="" userId="57278a448baa552f" providerId="LiveId" clId="{ABD64E9B-4476-4314-BC3B-3E972D8745A5}" dt="2022-09-30T09:02:31.764" v="478" actId="2696"/>
          <pc:sldLayoutMkLst>
            <pc:docMk/>
            <pc:sldMasterMk cId="41977734" sldId="2147484384"/>
            <pc:sldLayoutMk cId="1599053850" sldId="2147484553"/>
          </pc:sldLayoutMkLst>
        </pc:sldLayoutChg>
        <pc:sldLayoutChg chg="add del">
          <pc:chgData name="" userId="57278a448baa552f" providerId="LiveId" clId="{ABD64E9B-4476-4314-BC3B-3E972D8745A5}" dt="2022-09-30T09:02:31.764" v="477" actId="2696"/>
          <pc:sldLayoutMkLst>
            <pc:docMk/>
            <pc:sldMasterMk cId="41977734" sldId="2147484384"/>
            <pc:sldLayoutMk cId="1816740703" sldId="2147484554"/>
          </pc:sldLayoutMkLst>
        </pc:sldLayoutChg>
        <pc:sldLayoutChg chg="add del">
          <pc:chgData name="" userId="57278a448baa552f" providerId="LiveId" clId="{ABD64E9B-4476-4314-BC3B-3E972D8745A5}" dt="2022-09-30T09:02:31.764" v="476" actId="2696"/>
          <pc:sldLayoutMkLst>
            <pc:docMk/>
            <pc:sldMasterMk cId="41977734" sldId="2147484384"/>
            <pc:sldLayoutMk cId="856759983" sldId="2147484555"/>
          </pc:sldLayoutMkLst>
        </pc:sldLayoutChg>
        <pc:sldLayoutChg chg="add del">
          <pc:chgData name="" userId="57278a448baa552f" providerId="LiveId" clId="{ABD64E9B-4476-4314-BC3B-3E972D8745A5}" dt="2022-09-30T09:02:31.764" v="475" actId="2696"/>
          <pc:sldLayoutMkLst>
            <pc:docMk/>
            <pc:sldMasterMk cId="41977734" sldId="2147484384"/>
            <pc:sldLayoutMk cId="2187730068" sldId="2147484556"/>
          </pc:sldLayoutMkLst>
        </pc:sldLayoutChg>
        <pc:sldLayoutChg chg="add del">
          <pc:chgData name="" userId="57278a448baa552f" providerId="LiveId" clId="{ABD64E9B-4476-4314-BC3B-3E972D8745A5}" dt="2022-09-30T09:02:31.764" v="474" actId="2696"/>
          <pc:sldLayoutMkLst>
            <pc:docMk/>
            <pc:sldMasterMk cId="41977734" sldId="2147484384"/>
            <pc:sldLayoutMk cId="871279929" sldId="2147484557"/>
          </pc:sldLayoutMkLst>
        </pc:sldLayoutChg>
        <pc:sldLayoutChg chg="add del">
          <pc:chgData name="" userId="57278a448baa552f" providerId="LiveId" clId="{ABD64E9B-4476-4314-BC3B-3E972D8745A5}" dt="2022-09-30T09:02:31.764" v="473" actId="2696"/>
          <pc:sldLayoutMkLst>
            <pc:docMk/>
            <pc:sldMasterMk cId="41977734" sldId="2147484384"/>
            <pc:sldLayoutMk cId="3551057759" sldId="2147484558"/>
          </pc:sldLayoutMkLst>
        </pc:sldLayoutChg>
        <pc:sldLayoutChg chg="add del">
          <pc:chgData name="" userId="57278a448baa552f" providerId="LiveId" clId="{ABD64E9B-4476-4314-BC3B-3E972D8745A5}" dt="2022-09-30T09:02:31.764" v="472" actId="2696"/>
          <pc:sldLayoutMkLst>
            <pc:docMk/>
            <pc:sldMasterMk cId="41977734" sldId="2147484384"/>
            <pc:sldLayoutMk cId="2981977347" sldId="2147484559"/>
          </pc:sldLayoutMkLst>
        </pc:sldLayoutChg>
        <pc:sldLayoutChg chg="add del">
          <pc:chgData name="" userId="57278a448baa552f" providerId="LiveId" clId="{ABD64E9B-4476-4314-BC3B-3E972D8745A5}" dt="2022-09-30T09:02:31.764" v="471" actId="2696"/>
          <pc:sldLayoutMkLst>
            <pc:docMk/>
            <pc:sldMasterMk cId="41977734" sldId="2147484384"/>
            <pc:sldLayoutMk cId="518864454" sldId="2147484560"/>
          </pc:sldLayoutMkLst>
        </pc:sldLayoutChg>
        <pc:sldLayoutChg chg="add del">
          <pc:chgData name="" userId="57278a448baa552f" providerId="LiveId" clId="{ABD64E9B-4476-4314-BC3B-3E972D8745A5}" dt="2022-09-30T09:02:31.764" v="470" actId="2696"/>
          <pc:sldLayoutMkLst>
            <pc:docMk/>
            <pc:sldMasterMk cId="41977734" sldId="2147484384"/>
            <pc:sldLayoutMk cId="247324575" sldId="2147484561"/>
          </pc:sldLayoutMkLst>
        </pc:sldLayoutChg>
        <pc:sldLayoutChg chg="add del">
          <pc:chgData name="" userId="57278a448baa552f" providerId="LiveId" clId="{ABD64E9B-4476-4314-BC3B-3E972D8745A5}" dt="2022-09-30T09:02:31.764" v="469" actId="2696"/>
          <pc:sldLayoutMkLst>
            <pc:docMk/>
            <pc:sldMasterMk cId="41977734" sldId="2147484384"/>
            <pc:sldLayoutMk cId="1736286076" sldId="2147484562"/>
          </pc:sldLayoutMkLst>
        </pc:sldLayoutChg>
        <pc:sldLayoutChg chg="add del">
          <pc:chgData name="" userId="57278a448baa552f" providerId="LiveId" clId="{ABD64E9B-4476-4314-BC3B-3E972D8745A5}" dt="2022-09-30T09:02:31.764" v="468" actId="2696"/>
          <pc:sldLayoutMkLst>
            <pc:docMk/>
            <pc:sldMasterMk cId="41977734" sldId="2147484384"/>
            <pc:sldLayoutMk cId="3027484283" sldId="2147484563"/>
          </pc:sldLayoutMkLst>
        </pc:sldLayoutChg>
        <pc:sldLayoutChg chg="add del">
          <pc:chgData name="" userId="57278a448baa552f" providerId="LiveId" clId="{ABD64E9B-4476-4314-BC3B-3E972D8745A5}" dt="2022-09-30T09:02:31.764" v="467" actId="2696"/>
          <pc:sldLayoutMkLst>
            <pc:docMk/>
            <pc:sldMasterMk cId="41977734" sldId="2147484384"/>
            <pc:sldLayoutMk cId="3596560039" sldId="2147484564"/>
          </pc:sldLayoutMkLst>
        </pc:sldLayoutChg>
        <pc:sldLayoutChg chg="add del">
          <pc:chgData name="" userId="57278a448baa552f" providerId="LiveId" clId="{ABD64E9B-4476-4314-BC3B-3E972D8745A5}" dt="2022-09-30T09:02:31.764" v="466" actId="2696"/>
          <pc:sldLayoutMkLst>
            <pc:docMk/>
            <pc:sldMasterMk cId="41977734" sldId="2147484384"/>
            <pc:sldLayoutMk cId="480048595" sldId="2147484565"/>
          </pc:sldLayoutMkLst>
        </pc:sldLayoutChg>
        <pc:sldLayoutChg chg="add del">
          <pc:chgData name="" userId="57278a448baa552f" providerId="LiveId" clId="{ABD64E9B-4476-4314-BC3B-3E972D8745A5}" dt="2022-09-30T09:02:31.764" v="465" actId="2696"/>
          <pc:sldLayoutMkLst>
            <pc:docMk/>
            <pc:sldMasterMk cId="41977734" sldId="2147484384"/>
            <pc:sldLayoutMk cId="1093278626" sldId="2147484566"/>
          </pc:sldLayoutMkLst>
        </pc:sldLayoutChg>
        <pc:sldLayoutChg chg="add del">
          <pc:chgData name="" userId="57278a448baa552f" providerId="LiveId" clId="{ABD64E9B-4476-4314-BC3B-3E972D8745A5}" dt="2022-09-30T09:02:31.764" v="464" actId="2696"/>
          <pc:sldLayoutMkLst>
            <pc:docMk/>
            <pc:sldMasterMk cId="41977734" sldId="2147484384"/>
            <pc:sldLayoutMk cId="2929654757" sldId="2147484567"/>
          </pc:sldLayoutMkLst>
        </pc:sldLayoutChg>
        <pc:sldLayoutChg chg="add del">
          <pc:chgData name="" userId="57278a448baa552f" providerId="LiveId" clId="{ABD64E9B-4476-4314-BC3B-3E972D8745A5}" dt="2022-09-30T09:02:31.764" v="463" actId="2696"/>
          <pc:sldLayoutMkLst>
            <pc:docMk/>
            <pc:sldMasterMk cId="41977734" sldId="2147484384"/>
            <pc:sldLayoutMk cId="3743616666" sldId="2147484568"/>
          </pc:sldLayoutMkLst>
        </pc:sldLayoutChg>
        <pc:sldLayoutChg chg="add del">
          <pc:chgData name="" userId="57278a448baa552f" providerId="LiveId" clId="{ABD64E9B-4476-4314-BC3B-3E972D8745A5}" dt="2022-09-30T09:02:31.764" v="462" actId="2696"/>
          <pc:sldLayoutMkLst>
            <pc:docMk/>
            <pc:sldMasterMk cId="41977734" sldId="2147484384"/>
            <pc:sldLayoutMk cId="2999416001" sldId="2147484569"/>
          </pc:sldLayoutMkLst>
        </pc:sldLayoutChg>
        <pc:sldLayoutChg chg="add del">
          <pc:chgData name="" userId="57278a448baa552f" providerId="LiveId" clId="{ABD64E9B-4476-4314-BC3B-3E972D8745A5}" dt="2022-09-30T09:02:31.764" v="461" actId="2696"/>
          <pc:sldLayoutMkLst>
            <pc:docMk/>
            <pc:sldMasterMk cId="41977734" sldId="2147484384"/>
            <pc:sldLayoutMk cId="3709345193" sldId="2147484570"/>
          </pc:sldLayoutMkLst>
        </pc:sldLayoutChg>
        <pc:sldLayoutChg chg="add del">
          <pc:chgData name="" userId="57278a448baa552f" providerId="LiveId" clId="{ABD64E9B-4476-4314-BC3B-3E972D8745A5}" dt="2022-09-30T09:02:31.764" v="460" actId="2696"/>
          <pc:sldLayoutMkLst>
            <pc:docMk/>
            <pc:sldMasterMk cId="41977734" sldId="2147484384"/>
            <pc:sldLayoutMk cId="4277656167" sldId="2147484571"/>
          </pc:sldLayoutMkLst>
        </pc:sldLayoutChg>
        <pc:sldLayoutChg chg="add del">
          <pc:chgData name="" userId="57278a448baa552f" providerId="LiveId" clId="{ABD64E9B-4476-4314-BC3B-3E972D8745A5}" dt="2022-09-30T09:02:31.764" v="459" actId="2696"/>
          <pc:sldLayoutMkLst>
            <pc:docMk/>
            <pc:sldMasterMk cId="41977734" sldId="2147484384"/>
            <pc:sldLayoutMk cId="2638135107" sldId="2147484572"/>
          </pc:sldLayoutMkLst>
        </pc:sldLayoutChg>
        <pc:sldLayoutChg chg="add del">
          <pc:chgData name="" userId="57278a448baa552f" providerId="LiveId" clId="{ABD64E9B-4476-4314-BC3B-3E972D8745A5}" dt="2022-09-30T09:02:31.764" v="458" actId="2696"/>
          <pc:sldLayoutMkLst>
            <pc:docMk/>
            <pc:sldMasterMk cId="41977734" sldId="2147484384"/>
            <pc:sldLayoutMk cId="797365240" sldId="2147484573"/>
          </pc:sldLayoutMkLst>
        </pc:sldLayoutChg>
        <pc:sldLayoutChg chg="add del">
          <pc:chgData name="" userId="57278a448baa552f" providerId="LiveId" clId="{ABD64E9B-4476-4314-BC3B-3E972D8745A5}" dt="2022-09-30T09:02:31.764" v="457" actId="2696"/>
          <pc:sldLayoutMkLst>
            <pc:docMk/>
            <pc:sldMasterMk cId="41977734" sldId="2147484384"/>
            <pc:sldLayoutMk cId="3810384237" sldId="2147484574"/>
          </pc:sldLayoutMkLst>
        </pc:sldLayoutChg>
        <pc:sldLayoutChg chg="add del">
          <pc:chgData name="" userId="57278a448baa552f" providerId="LiveId" clId="{ABD64E9B-4476-4314-BC3B-3E972D8745A5}" dt="2022-09-30T09:02:31.749" v="456" actId="2696"/>
          <pc:sldLayoutMkLst>
            <pc:docMk/>
            <pc:sldMasterMk cId="41977734" sldId="2147484384"/>
            <pc:sldLayoutMk cId="3036499542" sldId="2147484575"/>
          </pc:sldLayoutMkLst>
        </pc:sldLayoutChg>
        <pc:sldLayoutChg chg="add del">
          <pc:chgData name="" userId="57278a448baa552f" providerId="LiveId" clId="{ABD64E9B-4476-4314-BC3B-3E972D8745A5}" dt="2022-09-30T09:02:31.749" v="455" actId="2696"/>
          <pc:sldLayoutMkLst>
            <pc:docMk/>
            <pc:sldMasterMk cId="41977734" sldId="2147484384"/>
            <pc:sldLayoutMk cId="1149693814" sldId="2147484576"/>
          </pc:sldLayoutMkLst>
        </pc:sldLayoutChg>
        <pc:sldLayoutChg chg="add del">
          <pc:chgData name="" userId="57278a448baa552f" providerId="LiveId" clId="{ABD64E9B-4476-4314-BC3B-3E972D8745A5}" dt="2022-09-30T09:02:31.749" v="454" actId="2696"/>
          <pc:sldLayoutMkLst>
            <pc:docMk/>
            <pc:sldMasterMk cId="41977734" sldId="2147484384"/>
            <pc:sldLayoutMk cId="2445673827" sldId="2147484577"/>
          </pc:sldLayoutMkLst>
        </pc:sldLayoutChg>
        <pc:sldLayoutChg chg="add del">
          <pc:chgData name="" userId="57278a448baa552f" providerId="LiveId" clId="{ABD64E9B-4476-4314-BC3B-3E972D8745A5}" dt="2022-09-30T09:02:31.749" v="453" actId="2696"/>
          <pc:sldLayoutMkLst>
            <pc:docMk/>
            <pc:sldMasterMk cId="41977734" sldId="2147484384"/>
            <pc:sldLayoutMk cId="1409011755" sldId="2147484578"/>
          </pc:sldLayoutMkLst>
        </pc:sldLayoutChg>
        <pc:sldLayoutChg chg="add del">
          <pc:chgData name="" userId="57278a448baa552f" providerId="LiveId" clId="{ABD64E9B-4476-4314-BC3B-3E972D8745A5}" dt="2022-09-30T09:02:31.749" v="452" actId="2696"/>
          <pc:sldLayoutMkLst>
            <pc:docMk/>
            <pc:sldMasterMk cId="41977734" sldId="2147484384"/>
            <pc:sldLayoutMk cId="3986406300" sldId="2147484579"/>
          </pc:sldLayoutMkLst>
        </pc:sldLayoutChg>
        <pc:sldLayoutChg chg="add del">
          <pc:chgData name="" userId="57278a448baa552f" providerId="LiveId" clId="{ABD64E9B-4476-4314-BC3B-3E972D8745A5}" dt="2022-09-30T09:02:31.749" v="451" actId="2696"/>
          <pc:sldLayoutMkLst>
            <pc:docMk/>
            <pc:sldMasterMk cId="41977734" sldId="2147484384"/>
            <pc:sldLayoutMk cId="3946713579" sldId="2147484580"/>
          </pc:sldLayoutMkLst>
        </pc:sldLayoutChg>
        <pc:sldLayoutChg chg="add del">
          <pc:chgData name="" userId="57278a448baa552f" providerId="LiveId" clId="{ABD64E9B-4476-4314-BC3B-3E972D8745A5}" dt="2022-09-30T09:02:31.749" v="450" actId="2696"/>
          <pc:sldLayoutMkLst>
            <pc:docMk/>
            <pc:sldMasterMk cId="41977734" sldId="2147484384"/>
            <pc:sldLayoutMk cId="1346941794" sldId="2147484581"/>
          </pc:sldLayoutMkLst>
        </pc:sldLayoutChg>
        <pc:sldLayoutChg chg="add del">
          <pc:chgData name="" userId="57278a448baa552f" providerId="LiveId" clId="{ABD64E9B-4476-4314-BC3B-3E972D8745A5}" dt="2022-09-30T09:02:31.749" v="449" actId="2696"/>
          <pc:sldLayoutMkLst>
            <pc:docMk/>
            <pc:sldMasterMk cId="41977734" sldId="2147484384"/>
            <pc:sldLayoutMk cId="1446779765" sldId="2147484582"/>
          </pc:sldLayoutMkLst>
        </pc:sldLayoutChg>
        <pc:sldLayoutChg chg="add del">
          <pc:chgData name="" userId="57278a448baa552f" providerId="LiveId" clId="{ABD64E9B-4476-4314-BC3B-3E972D8745A5}" dt="2022-09-30T09:02:31.749" v="448" actId="2696"/>
          <pc:sldLayoutMkLst>
            <pc:docMk/>
            <pc:sldMasterMk cId="41977734" sldId="2147484384"/>
            <pc:sldLayoutMk cId="190414409" sldId="2147484583"/>
          </pc:sldLayoutMkLst>
        </pc:sldLayoutChg>
        <pc:sldLayoutChg chg="add del">
          <pc:chgData name="" userId="57278a448baa552f" providerId="LiveId" clId="{ABD64E9B-4476-4314-BC3B-3E972D8745A5}" dt="2022-09-30T09:02:31.749" v="447" actId="2696"/>
          <pc:sldLayoutMkLst>
            <pc:docMk/>
            <pc:sldMasterMk cId="41977734" sldId="2147484384"/>
            <pc:sldLayoutMk cId="214470786" sldId="2147484584"/>
          </pc:sldLayoutMkLst>
        </pc:sldLayoutChg>
        <pc:sldLayoutChg chg="add del">
          <pc:chgData name="" userId="57278a448baa552f" providerId="LiveId" clId="{ABD64E9B-4476-4314-BC3B-3E972D8745A5}" dt="2022-09-30T09:02:31.749" v="446" actId="2696"/>
          <pc:sldLayoutMkLst>
            <pc:docMk/>
            <pc:sldMasterMk cId="41977734" sldId="2147484384"/>
            <pc:sldLayoutMk cId="1755157781" sldId="2147484585"/>
          </pc:sldLayoutMkLst>
        </pc:sldLayoutChg>
        <pc:sldLayoutChg chg="add del">
          <pc:chgData name="" userId="57278a448baa552f" providerId="LiveId" clId="{ABD64E9B-4476-4314-BC3B-3E972D8745A5}" dt="2022-09-30T09:02:31.749" v="445" actId="2696"/>
          <pc:sldLayoutMkLst>
            <pc:docMk/>
            <pc:sldMasterMk cId="41977734" sldId="2147484384"/>
            <pc:sldLayoutMk cId="2933400042" sldId="2147484586"/>
          </pc:sldLayoutMkLst>
        </pc:sldLayoutChg>
        <pc:sldLayoutChg chg="add del">
          <pc:chgData name="" userId="57278a448baa552f" providerId="LiveId" clId="{ABD64E9B-4476-4314-BC3B-3E972D8745A5}" dt="2022-09-30T09:02:31.749" v="444" actId="2696"/>
          <pc:sldLayoutMkLst>
            <pc:docMk/>
            <pc:sldMasterMk cId="41977734" sldId="2147484384"/>
            <pc:sldLayoutMk cId="642145376" sldId="2147484587"/>
          </pc:sldLayoutMkLst>
        </pc:sldLayoutChg>
        <pc:sldLayoutChg chg="add del">
          <pc:chgData name="" userId="57278a448baa552f" providerId="LiveId" clId="{ABD64E9B-4476-4314-BC3B-3E972D8745A5}" dt="2022-09-30T09:02:31.749" v="443" actId="2696"/>
          <pc:sldLayoutMkLst>
            <pc:docMk/>
            <pc:sldMasterMk cId="41977734" sldId="2147484384"/>
            <pc:sldLayoutMk cId="1167485681" sldId="2147484588"/>
          </pc:sldLayoutMkLst>
        </pc:sldLayoutChg>
        <pc:sldLayoutChg chg="add del">
          <pc:chgData name="" userId="57278a448baa552f" providerId="LiveId" clId="{ABD64E9B-4476-4314-BC3B-3E972D8745A5}" dt="2022-09-30T09:02:31.749" v="442" actId="2696"/>
          <pc:sldLayoutMkLst>
            <pc:docMk/>
            <pc:sldMasterMk cId="41977734" sldId="2147484384"/>
            <pc:sldLayoutMk cId="948615738" sldId="2147484589"/>
          </pc:sldLayoutMkLst>
        </pc:sldLayoutChg>
        <pc:sldLayoutChg chg="add del">
          <pc:chgData name="" userId="57278a448baa552f" providerId="LiveId" clId="{ABD64E9B-4476-4314-BC3B-3E972D8745A5}" dt="2022-09-30T09:02:31.749" v="441" actId="2696"/>
          <pc:sldLayoutMkLst>
            <pc:docMk/>
            <pc:sldMasterMk cId="41977734" sldId="2147484384"/>
            <pc:sldLayoutMk cId="3018289732" sldId="2147484590"/>
          </pc:sldLayoutMkLst>
        </pc:sldLayoutChg>
        <pc:sldLayoutChg chg="add del">
          <pc:chgData name="" userId="57278a448baa552f" providerId="LiveId" clId="{ABD64E9B-4476-4314-BC3B-3E972D8745A5}" dt="2022-09-30T09:02:31.749" v="440" actId="2696"/>
          <pc:sldLayoutMkLst>
            <pc:docMk/>
            <pc:sldMasterMk cId="41977734" sldId="2147484384"/>
            <pc:sldLayoutMk cId="3702376235" sldId="2147484591"/>
          </pc:sldLayoutMkLst>
        </pc:sldLayoutChg>
        <pc:sldLayoutChg chg="add del">
          <pc:chgData name="" userId="57278a448baa552f" providerId="LiveId" clId="{ABD64E9B-4476-4314-BC3B-3E972D8745A5}" dt="2022-09-30T09:02:31.749" v="439" actId="2696"/>
          <pc:sldLayoutMkLst>
            <pc:docMk/>
            <pc:sldMasterMk cId="41977734" sldId="2147484384"/>
            <pc:sldLayoutMk cId="1589539613" sldId="2147484592"/>
          </pc:sldLayoutMkLst>
        </pc:sldLayoutChg>
        <pc:sldLayoutChg chg="add del">
          <pc:chgData name="" userId="57278a448baa552f" providerId="LiveId" clId="{ABD64E9B-4476-4314-BC3B-3E972D8745A5}" dt="2022-09-30T09:02:31.749" v="438" actId="2696"/>
          <pc:sldLayoutMkLst>
            <pc:docMk/>
            <pc:sldMasterMk cId="41977734" sldId="2147484384"/>
            <pc:sldLayoutMk cId="1726083077" sldId="2147484593"/>
          </pc:sldLayoutMkLst>
        </pc:sldLayoutChg>
        <pc:sldLayoutChg chg="add del">
          <pc:chgData name="" userId="57278a448baa552f" providerId="LiveId" clId="{ABD64E9B-4476-4314-BC3B-3E972D8745A5}" dt="2022-09-30T09:02:31.749" v="437" actId="2696"/>
          <pc:sldLayoutMkLst>
            <pc:docMk/>
            <pc:sldMasterMk cId="41977734" sldId="2147484384"/>
            <pc:sldLayoutMk cId="1751171782" sldId="2147484594"/>
          </pc:sldLayoutMkLst>
        </pc:sldLayoutChg>
        <pc:sldLayoutChg chg="add del">
          <pc:chgData name="" userId="57278a448baa552f" providerId="LiveId" clId="{ABD64E9B-4476-4314-BC3B-3E972D8745A5}" dt="2022-09-30T09:02:31.749" v="436" actId="2696"/>
          <pc:sldLayoutMkLst>
            <pc:docMk/>
            <pc:sldMasterMk cId="41977734" sldId="2147484384"/>
            <pc:sldLayoutMk cId="1313327862" sldId="2147484595"/>
          </pc:sldLayoutMkLst>
        </pc:sldLayoutChg>
        <pc:sldLayoutChg chg="add del">
          <pc:chgData name="" userId="57278a448baa552f" providerId="LiveId" clId="{ABD64E9B-4476-4314-BC3B-3E972D8745A5}" dt="2022-09-30T09:02:31.749" v="435" actId="2696"/>
          <pc:sldLayoutMkLst>
            <pc:docMk/>
            <pc:sldMasterMk cId="41977734" sldId="2147484384"/>
            <pc:sldLayoutMk cId="753285714" sldId="2147484596"/>
          </pc:sldLayoutMkLst>
        </pc:sldLayoutChg>
        <pc:sldLayoutChg chg="add del">
          <pc:chgData name="" userId="57278a448baa552f" providerId="LiveId" clId="{ABD64E9B-4476-4314-BC3B-3E972D8745A5}" dt="2022-09-30T09:02:31.749" v="434" actId="2696"/>
          <pc:sldLayoutMkLst>
            <pc:docMk/>
            <pc:sldMasterMk cId="41977734" sldId="2147484384"/>
            <pc:sldLayoutMk cId="1767030700" sldId="2147484597"/>
          </pc:sldLayoutMkLst>
        </pc:sldLayoutChg>
        <pc:sldLayoutChg chg="add del">
          <pc:chgData name="" userId="57278a448baa552f" providerId="LiveId" clId="{ABD64E9B-4476-4314-BC3B-3E972D8745A5}" dt="2022-09-30T09:02:31.749" v="433" actId="2696"/>
          <pc:sldLayoutMkLst>
            <pc:docMk/>
            <pc:sldMasterMk cId="41977734" sldId="2147484384"/>
            <pc:sldLayoutMk cId="2081321425" sldId="2147484598"/>
          </pc:sldLayoutMkLst>
        </pc:sldLayoutChg>
        <pc:sldLayoutChg chg="add del">
          <pc:chgData name="" userId="57278a448baa552f" providerId="LiveId" clId="{ABD64E9B-4476-4314-BC3B-3E972D8745A5}" dt="2022-09-30T09:02:31.749" v="432" actId="2696"/>
          <pc:sldLayoutMkLst>
            <pc:docMk/>
            <pc:sldMasterMk cId="41977734" sldId="2147484384"/>
            <pc:sldLayoutMk cId="3369617386" sldId="2147484599"/>
          </pc:sldLayoutMkLst>
        </pc:sldLayoutChg>
        <pc:sldLayoutChg chg="add del">
          <pc:chgData name="" userId="57278a448baa552f" providerId="LiveId" clId="{ABD64E9B-4476-4314-BC3B-3E972D8745A5}" dt="2022-09-30T09:02:31.749" v="431" actId="2696"/>
          <pc:sldLayoutMkLst>
            <pc:docMk/>
            <pc:sldMasterMk cId="41977734" sldId="2147484384"/>
            <pc:sldLayoutMk cId="1102409709" sldId="2147484600"/>
          </pc:sldLayoutMkLst>
        </pc:sldLayoutChg>
        <pc:sldLayoutChg chg="add del">
          <pc:chgData name="" userId="57278a448baa552f" providerId="LiveId" clId="{ABD64E9B-4476-4314-BC3B-3E972D8745A5}" dt="2022-09-30T09:02:31.749" v="430" actId="2696"/>
          <pc:sldLayoutMkLst>
            <pc:docMk/>
            <pc:sldMasterMk cId="41977734" sldId="2147484384"/>
            <pc:sldLayoutMk cId="2724158330" sldId="2147484601"/>
          </pc:sldLayoutMkLst>
        </pc:sldLayoutChg>
        <pc:sldLayoutChg chg="add del">
          <pc:chgData name="" userId="57278a448baa552f" providerId="LiveId" clId="{ABD64E9B-4476-4314-BC3B-3E972D8745A5}" dt="2022-09-30T09:02:31.749" v="429" actId="2696"/>
          <pc:sldLayoutMkLst>
            <pc:docMk/>
            <pc:sldMasterMk cId="41977734" sldId="2147484384"/>
            <pc:sldLayoutMk cId="2967876871" sldId="2147484602"/>
          </pc:sldLayoutMkLst>
        </pc:sldLayoutChg>
        <pc:sldLayoutChg chg="add del">
          <pc:chgData name="" userId="57278a448baa552f" providerId="LiveId" clId="{ABD64E9B-4476-4314-BC3B-3E972D8745A5}" dt="2022-09-30T09:02:31.749" v="428" actId="2696"/>
          <pc:sldLayoutMkLst>
            <pc:docMk/>
            <pc:sldMasterMk cId="41977734" sldId="2147484384"/>
            <pc:sldLayoutMk cId="644381934" sldId="2147484603"/>
          </pc:sldLayoutMkLst>
        </pc:sldLayoutChg>
        <pc:sldLayoutChg chg="add del">
          <pc:chgData name="" userId="57278a448baa552f" providerId="LiveId" clId="{ABD64E9B-4476-4314-BC3B-3E972D8745A5}" dt="2022-09-30T09:02:31.749" v="427" actId="2696"/>
          <pc:sldLayoutMkLst>
            <pc:docMk/>
            <pc:sldMasterMk cId="41977734" sldId="2147484384"/>
            <pc:sldLayoutMk cId="3533476276" sldId="2147484604"/>
          </pc:sldLayoutMkLst>
        </pc:sldLayoutChg>
        <pc:sldLayoutChg chg="add del">
          <pc:chgData name="" userId="57278a448baa552f" providerId="LiveId" clId="{ABD64E9B-4476-4314-BC3B-3E972D8745A5}" dt="2022-09-30T09:02:31.749" v="426" actId="2696"/>
          <pc:sldLayoutMkLst>
            <pc:docMk/>
            <pc:sldMasterMk cId="41977734" sldId="2147484384"/>
            <pc:sldLayoutMk cId="3398431535" sldId="2147484605"/>
          </pc:sldLayoutMkLst>
        </pc:sldLayoutChg>
        <pc:sldLayoutChg chg="add del">
          <pc:chgData name="" userId="57278a448baa552f" providerId="LiveId" clId="{ABD64E9B-4476-4314-BC3B-3E972D8745A5}" dt="2022-09-30T09:02:31.749" v="425" actId="2696"/>
          <pc:sldLayoutMkLst>
            <pc:docMk/>
            <pc:sldMasterMk cId="41977734" sldId="2147484384"/>
            <pc:sldLayoutMk cId="2667706055" sldId="2147484606"/>
          </pc:sldLayoutMkLst>
        </pc:sldLayoutChg>
        <pc:sldLayoutChg chg="add del">
          <pc:chgData name="" userId="57278a448baa552f" providerId="LiveId" clId="{ABD64E9B-4476-4314-BC3B-3E972D8745A5}" dt="2022-09-30T09:02:31.749" v="424" actId="2696"/>
          <pc:sldLayoutMkLst>
            <pc:docMk/>
            <pc:sldMasterMk cId="41977734" sldId="2147484384"/>
            <pc:sldLayoutMk cId="3874904330" sldId="2147484607"/>
          </pc:sldLayoutMkLst>
        </pc:sldLayoutChg>
        <pc:sldLayoutChg chg="add del">
          <pc:chgData name="" userId="57278a448baa552f" providerId="LiveId" clId="{ABD64E9B-4476-4314-BC3B-3E972D8745A5}" dt="2022-09-30T09:02:31.749" v="423" actId="2696"/>
          <pc:sldLayoutMkLst>
            <pc:docMk/>
            <pc:sldMasterMk cId="41977734" sldId="2147484384"/>
            <pc:sldLayoutMk cId="3725010230" sldId="2147484608"/>
          </pc:sldLayoutMkLst>
        </pc:sldLayoutChg>
        <pc:sldLayoutChg chg="add del">
          <pc:chgData name="" userId="57278a448baa552f" providerId="LiveId" clId="{ABD64E9B-4476-4314-BC3B-3E972D8745A5}" dt="2022-09-30T09:02:31.749" v="422" actId="2696"/>
          <pc:sldLayoutMkLst>
            <pc:docMk/>
            <pc:sldMasterMk cId="41977734" sldId="2147484384"/>
            <pc:sldLayoutMk cId="102228528" sldId="2147484609"/>
          </pc:sldLayoutMkLst>
        </pc:sldLayoutChg>
        <pc:sldLayoutChg chg="add del">
          <pc:chgData name="" userId="57278a448baa552f" providerId="LiveId" clId="{ABD64E9B-4476-4314-BC3B-3E972D8745A5}" dt="2022-09-30T09:02:31.749" v="421" actId="2696"/>
          <pc:sldLayoutMkLst>
            <pc:docMk/>
            <pc:sldMasterMk cId="41977734" sldId="2147484384"/>
            <pc:sldLayoutMk cId="3908685225" sldId="2147484610"/>
          </pc:sldLayoutMkLst>
        </pc:sldLayoutChg>
        <pc:sldLayoutChg chg="add del">
          <pc:chgData name="" userId="57278a448baa552f" providerId="LiveId" clId="{ABD64E9B-4476-4314-BC3B-3E972D8745A5}" dt="2022-09-30T09:02:31.749" v="420" actId="2696"/>
          <pc:sldLayoutMkLst>
            <pc:docMk/>
            <pc:sldMasterMk cId="41977734" sldId="2147484384"/>
            <pc:sldLayoutMk cId="3914643760" sldId="2147484611"/>
          </pc:sldLayoutMkLst>
        </pc:sldLayoutChg>
        <pc:sldLayoutChg chg="add del">
          <pc:chgData name="" userId="57278a448baa552f" providerId="LiveId" clId="{ABD64E9B-4476-4314-BC3B-3E972D8745A5}" dt="2022-09-30T09:02:31.749" v="419" actId="2696"/>
          <pc:sldLayoutMkLst>
            <pc:docMk/>
            <pc:sldMasterMk cId="41977734" sldId="2147484384"/>
            <pc:sldLayoutMk cId="2409629563" sldId="2147484612"/>
          </pc:sldLayoutMkLst>
        </pc:sldLayoutChg>
        <pc:sldLayoutChg chg="add del">
          <pc:chgData name="" userId="57278a448baa552f" providerId="LiveId" clId="{ABD64E9B-4476-4314-BC3B-3E972D8745A5}" dt="2022-09-30T09:02:31.749" v="418" actId="2696"/>
          <pc:sldLayoutMkLst>
            <pc:docMk/>
            <pc:sldMasterMk cId="41977734" sldId="2147484384"/>
            <pc:sldLayoutMk cId="908519255" sldId="2147484613"/>
          </pc:sldLayoutMkLst>
        </pc:sldLayoutChg>
        <pc:sldLayoutChg chg="add del">
          <pc:chgData name="" userId="57278a448baa552f" providerId="LiveId" clId="{ABD64E9B-4476-4314-BC3B-3E972D8745A5}" dt="2022-09-30T09:02:31.749" v="417" actId="2696"/>
          <pc:sldLayoutMkLst>
            <pc:docMk/>
            <pc:sldMasterMk cId="41977734" sldId="2147484384"/>
            <pc:sldLayoutMk cId="661018861" sldId="2147484614"/>
          </pc:sldLayoutMkLst>
        </pc:sldLayoutChg>
        <pc:sldLayoutChg chg="add del">
          <pc:chgData name="" userId="57278a448baa552f" providerId="LiveId" clId="{ABD64E9B-4476-4314-BC3B-3E972D8745A5}" dt="2022-09-30T09:02:31.749" v="416" actId="2696"/>
          <pc:sldLayoutMkLst>
            <pc:docMk/>
            <pc:sldMasterMk cId="41977734" sldId="2147484384"/>
            <pc:sldLayoutMk cId="2210060825" sldId="2147484615"/>
          </pc:sldLayoutMkLst>
        </pc:sldLayoutChg>
        <pc:sldLayoutChg chg="add del">
          <pc:chgData name="" userId="57278a448baa552f" providerId="LiveId" clId="{ABD64E9B-4476-4314-BC3B-3E972D8745A5}" dt="2022-09-30T09:02:31.733" v="415" actId="2696"/>
          <pc:sldLayoutMkLst>
            <pc:docMk/>
            <pc:sldMasterMk cId="41977734" sldId="2147484384"/>
            <pc:sldLayoutMk cId="1424725942" sldId="2147484616"/>
          </pc:sldLayoutMkLst>
        </pc:sldLayoutChg>
        <pc:sldLayoutChg chg="add del">
          <pc:chgData name="" userId="57278a448baa552f" providerId="LiveId" clId="{ABD64E9B-4476-4314-BC3B-3E972D8745A5}" dt="2022-09-30T09:02:31.733" v="414" actId="2696"/>
          <pc:sldLayoutMkLst>
            <pc:docMk/>
            <pc:sldMasterMk cId="41977734" sldId="2147484384"/>
            <pc:sldLayoutMk cId="841345769" sldId="2147484617"/>
          </pc:sldLayoutMkLst>
        </pc:sldLayoutChg>
        <pc:sldLayoutChg chg="add del">
          <pc:chgData name="" userId="57278a448baa552f" providerId="LiveId" clId="{ABD64E9B-4476-4314-BC3B-3E972D8745A5}" dt="2022-09-30T09:02:31.733" v="413" actId="2696"/>
          <pc:sldLayoutMkLst>
            <pc:docMk/>
            <pc:sldMasterMk cId="41977734" sldId="2147484384"/>
            <pc:sldLayoutMk cId="2053533607" sldId="2147484618"/>
          </pc:sldLayoutMkLst>
        </pc:sldLayoutChg>
        <pc:sldLayoutChg chg="add del">
          <pc:chgData name="" userId="57278a448baa552f" providerId="LiveId" clId="{ABD64E9B-4476-4314-BC3B-3E972D8745A5}" dt="2022-09-30T09:02:31.733" v="412" actId="2696"/>
          <pc:sldLayoutMkLst>
            <pc:docMk/>
            <pc:sldMasterMk cId="41977734" sldId="2147484384"/>
            <pc:sldLayoutMk cId="2362175813" sldId="2147484619"/>
          </pc:sldLayoutMkLst>
        </pc:sldLayoutChg>
        <pc:sldLayoutChg chg="add del">
          <pc:chgData name="" userId="57278a448baa552f" providerId="LiveId" clId="{ABD64E9B-4476-4314-BC3B-3E972D8745A5}" dt="2022-09-30T09:02:31.733" v="411" actId="2696"/>
          <pc:sldLayoutMkLst>
            <pc:docMk/>
            <pc:sldMasterMk cId="41977734" sldId="2147484384"/>
            <pc:sldLayoutMk cId="596883745" sldId="2147484620"/>
          </pc:sldLayoutMkLst>
        </pc:sldLayoutChg>
        <pc:sldLayoutChg chg="add del">
          <pc:chgData name="" userId="57278a448baa552f" providerId="LiveId" clId="{ABD64E9B-4476-4314-BC3B-3E972D8745A5}" dt="2022-09-30T09:02:31.733" v="410" actId="2696"/>
          <pc:sldLayoutMkLst>
            <pc:docMk/>
            <pc:sldMasterMk cId="41977734" sldId="2147484384"/>
            <pc:sldLayoutMk cId="1129091582" sldId="2147484621"/>
          </pc:sldLayoutMkLst>
        </pc:sldLayoutChg>
        <pc:sldLayoutChg chg="add del">
          <pc:chgData name="" userId="57278a448baa552f" providerId="LiveId" clId="{ABD64E9B-4476-4314-BC3B-3E972D8745A5}" dt="2022-09-30T09:02:31.733" v="409" actId="2696"/>
          <pc:sldLayoutMkLst>
            <pc:docMk/>
            <pc:sldMasterMk cId="41977734" sldId="2147484384"/>
            <pc:sldLayoutMk cId="3352108274" sldId="2147484622"/>
          </pc:sldLayoutMkLst>
        </pc:sldLayoutChg>
        <pc:sldLayoutChg chg="add del">
          <pc:chgData name="" userId="57278a448baa552f" providerId="LiveId" clId="{ABD64E9B-4476-4314-BC3B-3E972D8745A5}" dt="2022-09-30T09:02:31.733" v="408" actId="2696"/>
          <pc:sldLayoutMkLst>
            <pc:docMk/>
            <pc:sldMasterMk cId="41977734" sldId="2147484384"/>
            <pc:sldLayoutMk cId="1326407015" sldId="2147484623"/>
          </pc:sldLayoutMkLst>
        </pc:sldLayoutChg>
        <pc:sldLayoutChg chg="add del">
          <pc:chgData name="" userId="57278a448baa552f" providerId="LiveId" clId="{ABD64E9B-4476-4314-BC3B-3E972D8745A5}" dt="2022-09-30T09:02:31.733" v="407" actId="2696"/>
          <pc:sldLayoutMkLst>
            <pc:docMk/>
            <pc:sldMasterMk cId="41977734" sldId="2147484384"/>
            <pc:sldLayoutMk cId="3253635623" sldId="2147484624"/>
          </pc:sldLayoutMkLst>
        </pc:sldLayoutChg>
        <pc:sldLayoutChg chg="add del">
          <pc:chgData name="" userId="57278a448baa552f" providerId="LiveId" clId="{ABD64E9B-4476-4314-BC3B-3E972D8745A5}" dt="2022-09-30T09:02:31.733" v="406" actId="2696"/>
          <pc:sldLayoutMkLst>
            <pc:docMk/>
            <pc:sldMasterMk cId="41977734" sldId="2147484384"/>
            <pc:sldLayoutMk cId="1727248744" sldId="2147484625"/>
          </pc:sldLayoutMkLst>
        </pc:sldLayoutChg>
        <pc:sldLayoutChg chg="add del">
          <pc:chgData name="" userId="57278a448baa552f" providerId="LiveId" clId="{ABD64E9B-4476-4314-BC3B-3E972D8745A5}" dt="2022-09-30T09:02:31.733" v="405" actId="2696"/>
          <pc:sldLayoutMkLst>
            <pc:docMk/>
            <pc:sldMasterMk cId="41977734" sldId="2147484384"/>
            <pc:sldLayoutMk cId="1339755287" sldId="2147484626"/>
          </pc:sldLayoutMkLst>
        </pc:sldLayoutChg>
        <pc:sldLayoutChg chg="add del">
          <pc:chgData name="" userId="57278a448baa552f" providerId="LiveId" clId="{ABD64E9B-4476-4314-BC3B-3E972D8745A5}" dt="2022-09-30T09:02:31.733" v="404" actId="2696"/>
          <pc:sldLayoutMkLst>
            <pc:docMk/>
            <pc:sldMasterMk cId="41977734" sldId="2147484384"/>
            <pc:sldLayoutMk cId="3935050404" sldId="2147484627"/>
          </pc:sldLayoutMkLst>
        </pc:sldLayoutChg>
        <pc:sldLayoutChg chg="add del">
          <pc:chgData name="" userId="57278a448baa552f" providerId="LiveId" clId="{ABD64E9B-4476-4314-BC3B-3E972D8745A5}" dt="2022-09-30T09:02:31.733" v="403" actId="2696"/>
          <pc:sldLayoutMkLst>
            <pc:docMk/>
            <pc:sldMasterMk cId="41977734" sldId="2147484384"/>
            <pc:sldLayoutMk cId="2828703288" sldId="2147484628"/>
          </pc:sldLayoutMkLst>
        </pc:sldLayoutChg>
        <pc:sldLayoutChg chg="add del">
          <pc:chgData name="" userId="57278a448baa552f" providerId="LiveId" clId="{ABD64E9B-4476-4314-BC3B-3E972D8745A5}" dt="2022-09-30T09:02:31.733" v="402" actId="2696"/>
          <pc:sldLayoutMkLst>
            <pc:docMk/>
            <pc:sldMasterMk cId="41977734" sldId="2147484384"/>
            <pc:sldLayoutMk cId="436578054" sldId="2147484629"/>
          </pc:sldLayoutMkLst>
        </pc:sldLayoutChg>
        <pc:sldLayoutChg chg="add del">
          <pc:chgData name="" userId="57278a448baa552f" providerId="LiveId" clId="{ABD64E9B-4476-4314-BC3B-3E972D8745A5}" dt="2022-09-30T09:02:31.733" v="401" actId="2696"/>
          <pc:sldLayoutMkLst>
            <pc:docMk/>
            <pc:sldMasterMk cId="41977734" sldId="2147484384"/>
            <pc:sldLayoutMk cId="381311162" sldId="2147484630"/>
          </pc:sldLayoutMkLst>
        </pc:sldLayoutChg>
        <pc:sldLayoutChg chg="add del">
          <pc:chgData name="" userId="57278a448baa552f" providerId="LiveId" clId="{ABD64E9B-4476-4314-BC3B-3E972D8745A5}" dt="2022-09-30T09:02:31.733" v="400" actId="2696"/>
          <pc:sldLayoutMkLst>
            <pc:docMk/>
            <pc:sldMasterMk cId="41977734" sldId="2147484384"/>
            <pc:sldLayoutMk cId="1137874063" sldId="2147484631"/>
          </pc:sldLayoutMkLst>
        </pc:sldLayoutChg>
        <pc:sldLayoutChg chg="add del">
          <pc:chgData name="" userId="57278a448baa552f" providerId="LiveId" clId="{ABD64E9B-4476-4314-BC3B-3E972D8745A5}" dt="2022-09-30T09:02:31.733" v="399" actId="2696"/>
          <pc:sldLayoutMkLst>
            <pc:docMk/>
            <pc:sldMasterMk cId="41977734" sldId="2147484384"/>
            <pc:sldLayoutMk cId="3827237907" sldId="2147484632"/>
          </pc:sldLayoutMkLst>
        </pc:sldLayoutChg>
        <pc:sldLayoutChg chg="add del">
          <pc:chgData name="" userId="57278a448baa552f" providerId="LiveId" clId="{ABD64E9B-4476-4314-BC3B-3E972D8745A5}" dt="2022-09-30T09:02:31.733" v="398" actId="2696"/>
          <pc:sldLayoutMkLst>
            <pc:docMk/>
            <pc:sldMasterMk cId="41977734" sldId="2147484384"/>
            <pc:sldLayoutMk cId="2788824268" sldId="2147484633"/>
          </pc:sldLayoutMkLst>
        </pc:sldLayoutChg>
        <pc:sldLayoutChg chg="add del">
          <pc:chgData name="" userId="57278a448baa552f" providerId="LiveId" clId="{ABD64E9B-4476-4314-BC3B-3E972D8745A5}" dt="2022-09-30T09:02:31.733" v="397" actId="2696"/>
          <pc:sldLayoutMkLst>
            <pc:docMk/>
            <pc:sldMasterMk cId="41977734" sldId="2147484384"/>
            <pc:sldLayoutMk cId="1425784105" sldId="2147484634"/>
          </pc:sldLayoutMkLst>
        </pc:sldLayoutChg>
        <pc:sldLayoutChg chg="add del">
          <pc:chgData name="" userId="57278a448baa552f" providerId="LiveId" clId="{ABD64E9B-4476-4314-BC3B-3E972D8745A5}" dt="2022-09-30T09:02:31.733" v="396" actId="2696"/>
          <pc:sldLayoutMkLst>
            <pc:docMk/>
            <pc:sldMasterMk cId="41977734" sldId="2147484384"/>
            <pc:sldLayoutMk cId="2832223836" sldId="2147484635"/>
          </pc:sldLayoutMkLst>
        </pc:sldLayoutChg>
        <pc:sldLayoutChg chg="add del">
          <pc:chgData name="" userId="57278a448baa552f" providerId="LiveId" clId="{ABD64E9B-4476-4314-BC3B-3E972D8745A5}" dt="2022-09-30T09:02:31.733" v="395" actId="2696"/>
          <pc:sldLayoutMkLst>
            <pc:docMk/>
            <pc:sldMasterMk cId="41977734" sldId="2147484384"/>
            <pc:sldLayoutMk cId="2653209741" sldId="2147484636"/>
          </pc:sldLayoutMkLst>
        </pc:sldLayoutChg>
        <pc:sldLayoutChg chg="add del">
          <pc:chgData name="" userId="57278a448baa552f" providerId="LiveId" clId="{ABD64E9B-4476-4314-BC3B-3E972D8745A5}" dt="2022-09-30T09:02:31.733" v="394" actId="2696"/>
          <pc:sldLayoutMkLst>
            <pc:docMk/>
            <pc:sldMasterMk cId="41977734" sldId="2147484384"/>
            <pc:sldLayoutMk cId="2187304965" sldId="2147484637"/>
          </pc:sldLayoutMkLst>
        </pc:sldLayoutChg>
        <pc:sldLayoutChg chg="add del">
          <pc:chgData name="" userId="57278a448baa552f" providerId="LiveId" clId="{ABD64E9B-4476-4314-BC3B-3E972D8745A5}" dt="2022-09-30T09:02:31.733" v="393" actId="2696"/>
          <pc:sldLayoutMkLst>
            <pc:docMk/>
            <pc:sldMasterMk cId="41977734" sldId="2147484384"/>
            <pc:sldLayoutMk cId="487147355" sldId="2147484638"/>
          </pc:sldLayoutMkLst>
        </pc:sldLayoutChg>
        <pc:sldLayoutChg chg="add del">
          <pc:chgData name="" userId="57278a448baa552f" providerId="LiveId" clId="{ABD64E9B-4476-4314-BC3B-3E972D8745A5}" dt="2022-09-30T09:02:31.733" v="392" actId="2696"/>
          <pc:sldLayoutMkLst>
            <pc:docMk/>
            <pc:sldMasterMk cId="41977734" sldId="2147484384"/>
            <pc:sldLayoutMk cId="2467020582" sldId="2147484639"/>
          </pc:sldLayoutMkLst>
        </pc:sldLayoutChg>
        <pc:sldLayoutChg chg="add del">
          <pc:chgData name="" userId="57278a448baa552f" providerId="LiveId" clId="{ABD64E9B-4476-4314-BC3B-3E972D8745A5}" dt="2022-09-30T09:02:31.733" v="391" actId="2696"/>
          <pc:sldLayoutMkLst>
            <pc:docMk/>
            <pc:sldMasterMk cId="41977734" sldId="2147484384"/>
            <pc:sldLayoutMk cId="2887077260" sldId="2147484640"/>
          </pc:sldLayoutMkLst>
        </pc:sldLayoutChg>
        <pc:sldLayoutChg chg="add del">
          <pc:chgData name="" userId="57278a448baa552f" providerId="LiveId" clId="{ABD64E9B-4476-4314-BC3B-3E972D8745A5}" dt="2022-09-30T09:02:31.733" v="390" actId="2696"/>
          <pc:sldLayoutMkLst>
            <pc:docMk/>
            <pc:sldMasterMk cId="41977734" sldId="2147484384"/>
            <pc:sldLayoutMk cId="3532307643" sldId="2147484641"/>
          </pc:sldLayoutMkLst>
        </pc:sldLayoutChg>
        <pc:sldLayoutChg chg="add del">
          <pc:chgData name="" userId="57278a448baa552f" providerId="LiveId" clId="{ABD64E9B-4476-4314-BC3B-3E972D8745A5}" dt="2022-09-30T09:02:31.733" v="389" actId="2696"/>
          <pc:sldLayoutMkLst>
            <pc:docMk/>
            <pc:sldMasterMk cId="41977734" sldId="2147484384"/>
            <pc:sldLayoutMk cId="2567286413" sldId="2147484642"/>
          </pc:sldLayoutMkLst>
        </pc:sldLayoutChg>
        <pc:sldLayoutChg chg="add del">
          <pc:chgData name="" userId="57278a448baa552f" providerId="LiveId" clId="{ABD64E9B-4476-4314-BC3B-3E972D8745A5}" dt="2022-09-30T09:02:31.733" v="388" actId="2696"/>
          <pc:sldLayoutMkLst>
            <pc:docMk/>
            <pc:sldMasterMk cId="41977734" sldId="2147484384"/>
            <pc:sldLayoutMk cId="4286554207" sldId="2147484643"/>
          </pc:sldLayoutMkLst>
        </pc:sldLayoutChg>
        <pc:sldLayoutChg chg="add del">
          <pc:chgData name="" userId="57278a448baa552f" providerId="LiveId" clId="{ABD64E9B-4476-4314-BC3B-3E972D8745A5}" dt="2022-09-30T09:02:31.733" v="387" actId="2696"/>
          <pc:sldLayoutMkLst>
            <pc:docMk/>
            <pc:sldMasterMk cId="41977734" sldId="2147484384"/>
            <pc:sldLayoutMk cId="1426242170" sldId="2147484644"/>
          </pc:sldLayoutMkLst>
        </pc:sldLayoutChg>
        <pc:sldLayoutChg chg="add del">
          <pc:chgData name="" userId="57278a448baa552f" providerId="LiveId" clId="{ABD64E9B-4476-4314-BC3B-3E972D8745A5}" dt="2022-09-30T09:02:31.733" v="386" actId="2696"/>
          <pc:sldLayoutMkLst>
            <pc:docMk/>
            <pc:sldMasterMk cId="41977734" sldId="2147484384"/>
            <pc:sldLayoutMk cId="3888077571" sldId="2147484645"/>
          </pc:sldLayoutMkLst>
        </pc:sldLayoutChg>
        <pc:sldLayoutChg chg="add del">
          <pc:chgData name="" userId="57278a448baa552f" providerId="LiveId" clId="{ABD64E9B-4476-4314-BC3B-3E972D8745A5}" dt="2022-09-30T09:02:31.733" v="385" actId="2696"/>
          <pc:sldLayoutMkLst>
            <pc:docMk/>
            <pc:sldMasterMk cId="41977734" sldId="2147484384"/>
            <pc:sldLayoutMk cId="1901977767" sldId="2147484646"/>
          </pc:sldLayoutMkLst>
        </pc:sldLayoutChg>
        <pc:sldLayoutChg chg="add del">
          <pc:chgData name="" userId="57278a448baa552f" providerId="LiveId" clId="{ABD64E9B-4476-4314-BC3B-3E972D8745A5}" dt="2022-09-30T09:02:31.733" v="384" actId="2696"/>
          <pc:sldLayoutMkLst>
            <pc:docMk/>
            <pc:sldMasterMk cId="41977734" sldId="2147484384"/>
            <pc:sldLayoutMk cId="3436573810" sldId="2147484647"/>
          </pc:sldLayoutMkLst>
        </pc:sldLayoutChg>
        <pc:sldLayoutChg chg="add del">
          <pc:chgData name="" userId="57278a448baa552f" providerId="LiveId" clId="{ABD64E9B-4476-4314-BC3B-3E972D8745A5}" dt="2022-09-30T09:02:31.733" v="383" actId="2696"/>
          <pc:sldLayoutMkLst>
            <pc:docMk/>
            <pc:sldMasterMk cId="41977734" sldId="2147484384"/>
            <pc:sldLayoutMk cId="1354477339" sldId="2147484648"/>
          </pc:sldLayoutMkLst>
        </pc:sldLayoutChg>
        <pc:sldLayoutChg chg="add del">
          <pc:chgData name="" userId="57278a448baa552f" providerId="LiveId" clId="{ABD64E9B-4476-4314-BC3B-3E972D8745A5}" dt="2022-09-30T09:02:31.733" v="382" actId="2696"/>
          <pc:sldLayoutMkLst>
            <pc:docMk/>
            <pc:sldMasterMk cId="41977734" sldId="2147484384"/>
            <pc:sldLayoutMk cId="2539896111" sldId="2147484649"/>
          </pc:sldLayoutMkLst>
        </pc:sldLayoutChg>
        <pc:sldLayoutChg chg="add del">
          <pc:chgData name="" userId="57278a448baa552f" providerId="LiveId" clId="{ABD64E9B-4476-4314-BC3B-3E972D8745A5}" dt="2022-09-30T09:02:31.733" v="381" actId="2696"/>
          <pc:sldLayoutMkLst>
            <pc:docMk/>
            <pc:sldMasterMk cId="41977734" sldId="2147484384"/>
            <pc:sldLayoutMk cId="695150879" sldId="2147484650"/>
          </pc:sldLayoutMkLst>
        </pc:sldLayoutChg>
        <pc:sldLayoutChg chg="add del">
          <pc:chgData name="" userId="57278a448baa552f" providerId="LiveId" clId="{ABD64E9B-4476-4314-BC3B-3E972D8745A5}" dt="2022-09-30T09:02:31.733" v="380" actId="2696"/>
          <pc:sldLayoutMkLst>
            <pc:docMk/>
            <pc:sldMasterMk cId="41977734" sldId="2147484384"/>
            <pc:sldLayoutMk cId="1940023151" sldId="2147484651"/>
          </pc:sldLayoutMkLst>
        </pc:sldLayoutChg>
        <pc:sldLayoutChg chg="add del">
          <pc:chgData name="" userId="57278a448baa552f" providerId="LiveId" clId="{ABD64E9B-4476-4314-BC3B-3E972D8745A5}" dt="2022-09-30T09:02:31.733" v="379" actId="2696"/>
          <pc:sldLayoutMkLst>
            <pc:docMk/>
            <pc:sldMasterMk cId="41977734" sldId="2147484384"/>
            <pc:sldLayoutMk cId="1939236107" sldId="2147484652"/>
          </pc:sldLayoutMkLst>
        </pc:sldLayoutChg>
        <pc:sldLayoutChg chg="add del">
          <pc:chgData name="" userId="57278a448baa552f" providerId="LiveId" clId="{ABD64E9B-4476-4314-BC3B-3E972D8745A5}" dt="2022-09-30T09:02:31.733" v="378" actId="2696"/>
          <pc:sldLayoutMkLst>
            <pc:docMk/>
            <pc:sldMasterMk cId="41977734" sldId="2147484384"/>
            <pc:sldLayoutMk cId="1542232782" sldId="2147484653"/>
          </pc:sldLayoutMkLst>
        </pc:sldLayoutChg>
        <pc:sldLayoutChg chg="add del">
          <pc:chgData name="" userId="57278a448baa552f" providerId="LiveId" clId="{ABD64E9B-4476-4314-BC3B-3E972D8745A5}" dt="2022-09-30T09:02:31.733" v="377" actId="2696"/>
          <pc:sldLayoutMkLst>
            <pc:docMk/>
            <pc:sldMasterMk cId="41977734" sldId="2147484384"/>
            <pc:sldLayoutMk cId="1604780201" sldId="2147484654"/>
          </pc:sldLayoutMkLst>
        </pc:sldLayoutChg>
        <pc:sldLayoutChg chg="add del">
          <pc:chgData name="" userId="57278a448baa552f" providerId="LiveId" clId="{ABD64E9B-4476-4314-BC3B-3E972D8745A5}" dt="2022-09-30T09:02:31.733" v="376" actId="2696"/>
          <pc:sldLayoutMkLst>
            <pc:docMk/>
            <pc:sldMasterMk cId="41977734" sldId="2147484384"/>
            <pc:sldLayoutMk cId="875025208" sldId="2147484655"/>
          </pc:sldLayoutMkLst>
        </pc:sldLayoutChg>
        <pc:sldLayoutChg chg="add del">
          <pc:chgData name="" userId="57278a448baa552f" providerId="LiveId" clId="{ABD64E9B-4476-4314-BC3B-3E972D8745A5}" dt="2022-09-30T09:02:31.733" v="375" actId="2696"/>
          <pc:sldLayoutMkLst>
            <pc:docMk/>
            <pc:sldMasterMk cId="41977734" sldId="2147484384"/>
            <pc:sldLayoutMk cId="4212924966" sldId="2147484656"/>
          </pc:sldLayoutMkLst>
        </pc:sldLayoutChg>
        <pc:sldLayoutChg chg="add del">
          <pc:chgData name="" userId="57278a448baa552f" providerId="LiveId" clId="{ABD64E9B-4476-4314-BC3B-3E972D8745A5}" dt="2022-09-30T09:02:31.733" v="374" actId="2696"/>
          <pc:sldLayoutMkLst>
            <pc:docMk/>
            <pc:sldMasterMk cId="41977734" sldId="2147484384"/>
            <pc:sldLayoutMk cId="2983149888" sldId="2147484657"/>
          </pc:sldLayoutMkLst>
        </pc:sldLayoutChg>
        <pc:sldLayoutChg chg="add del">
          <pc:chgData name="" userId="57278a448baa552f" providerId="LiveId" clId="{ABD64E9B-4476-4314-BC3B-3E972D8745A5}" dt="2022-09-30T09:02:31.733" v="373" actId="2696"/>
          <pc:sldLayoutMkLst>
            <pc:docMk/>
            <pc:sldMasterMk cId="41977734" sldId="2147484384"/>
            <pc:sldLayoutMk cId="1632097708" sldId="2147484658"/>
          </pc:sldLayoutMkLst>
        </pc:sldLayoutChg>
        <pc:sldLayoutChg chg="add del">
          <pc:chgData name="" userId="57278a448baa552f" providerId="LiveId" clId="{ABD64E9B-4476-4314-BC3B-3E972D8745A5}" dt="2022-09-30T09:02:31.733" v="372" actId="2696"/>
          <pc:sldLayoutMkLst>
            <pc:docMk/>
            <pc:sldMasterMk cId="41977734" sldId="2147484384"/>
            <pc:sldLayoutMk cId="3456041181" sldId="2147484659"/>
          </pc:sldLayoutMkLst>
        </pc:sldLayoutChg>
        <pc:sldLayoutChg chg="add del">
          <pc:chgData name="" userId="57278a448baa552f" providerId="LiveId" clId="{ABD64E9B-4476-4314-BC3B-3E972D8745A5}" dt="2022-09-30T09:02:31.733" v="371" actId="2696"/>
          <pc:sldLayoutMkLst>
            <pc:docMk/>
            <pc:sldMasterMk cId="41977734" sldId="2147484384"/>
            <pc:sldLayoutMk cId="3494180097" sldId="2147484660"/>
          </pc:sldLayoutMkLst>
        </pc:sldLayoutChg>
        <pc:sldLayoutChg chg="add del">
          <pc:chgData name="" userId="57278a448baa552f" providerId="LiveId" clId="{ABD64E9B-4476-4314-BC3B-3E972D8745A5}" dt="2022-09-30T09:02:31.733" v="370" actId="2696"/>
          <pc:sldLayoutMkLst>
            <pc:docMk/>
            <pc:sldMasterMk cId="41977734" sldId="2147484384"/>
            <pc:sldLayoutMk cId="2644663375" sldId="2147484661"/>
          </pc:sldLayoutMkLst>
        </pc:sldLayoutChg>
        <pc:sldLayoutChg chg="add del">
          <pc:chgData name="" userId="57278a448baa552f" providerId="LiveId" clId="{ABD64E9B-4476-4314-BC3B-3E972D8745A5}" dt="2022-09-30T09:02:31.733" v="369" actId="2696"/>
          <pc:sldLayoutMkLst>
            <pc:docMk/>
            <pc:sldMasterMk cId="41977734" sldId="2147484384"/>
            <pc:sldLayoutMk cId="3708255140" sldId="2147484662"/>
          </pc:sldLayoutMkLst>
        </pc:sldLayoutChg>
        <pc:sldLayoutChg chg="add del">
          <pc:chgData name="" userId="57278a448baa552f" providerId="LiveId" clId="{ABD64E9B-4476-4314-BC3B-3E972D8745A5}" dt="2022-09-30T09:02:31.733" v="368" actId="2696"/>
          <pc:sldLayoutMkLst>
            <pc:docMk/>
            <pc:sldMasterMk cId="41977734" sldId="2147484384"/>
            <pc:sldLayoutMk cId="2996886575" sldId="2147484663"/>
          </pc:sldLayoutMkLst>
        </pc:sldLayoutChg>
        <pc:sldLayoutChg chg="add del">
          <pc:chgData name="" userId="57278a448baa552f" providerId="LiveId" clId="{ABD64E9B-4476-4314-BC3B-3E972D8745A5}" dt="2022-09-30T09:02:31.733" v="367" actId="2696"/>
          <pc:sldLayoutMkLst>
            <pc:docMk/>
            <pc:sldMasterMk cId="41977734" sldId="2147484384"/>
            <pc:sldLayoutMk cId="712247839" sldId="2147484664"/>
          </pc:sldLayoutMkLst>
        </pc:sldLayoutChg>
        <pc:sldLayoutChg chg="add del">
          <pc:chgData name="" userId="57278a448baa552f" providerId="LiveId" clId="{ABD64E9B-4476-4314-BC3B-3E972D8745A5}" dt="2022-09-30T09:02:31.733" v="366" actId="2696"/>
          <pc:sldLayoutMkLst>
            <pc:docMk/>
            <pc:sldMasterMk cId="41977734" sldId="2147484384"/>
            <pc:sldLayoutMk cId="2757276842" sldId="2147484665"/>
          </pc:sldLayoutMkLst>
        </pc:sldLayoutChg>
        <pc:sldLayoutChg chg="add del">
          <pc:chgData name="" userId="57278a448baa552f" providerId="LiveId" clId="{ABD64E9B-4476-4314-BC3B-3E972D8745A5}" dt="2022-09-30T09:02:31.733" v="365" actId="2696"/>
          <pc:sldLayoutMkLst>
            <pc:docMk/>
            <pc:sldMasterMk cId="41977734" sldId="2147484384"/>
            <pc:sldLayoutMk cId="3345936479" sldId="2147484666"/>
          </pc:sldLayoutMkLst>
        </pc:sldLayoutChg>
        <pc:sldLayoutChg chg="add del">
          <pc:chgData name="" userId="57278a448baa552f" providerId="LiveId" clId="{ABD64E9B-4476-4314-BC3B-3E972D8745A5}" dt="2022-09-30T09:02:31.733" v="364" actId="2696"/>
          <pc:sldLayoutMkLst>
            <pc:docMk/>
            <pc:sldMasterMk cId="41977734" sldId="2147484384"/>
            <pc:sldLayoutMk cId="2646459313" sldId="2147484667"/>
          </pc:sldLayoutMkLst>
        </pc:sldLayoutChg>
        <pc:sldLayoutChg chg="add del">
          <pc:chgData name="" userId="57278a448baa552f" providerId="LiveId" clId="{ABD64E9B-4476-4314-BC3B-3E972D8745A5}" dt="2022-09-30T09:02:31.733" v="363" actId="2696"/>
          <pc:sldLayoutMkLst>
            <pc:docMk/>
            <pc:sldMasterMk cId="41977734" sldId="2147484384"/>
            <pc:sldLayoutMk cId="3899760209" sldId="2147484668"/>
          </pc:sldLayoutMkLst>
        </pc:sldLayoutChg>
        <pc:sldLayoutChg chg="add del">
          <pc:chgData name="" userId="57278a448baa552f" providerId="LiveId" clId="{ABD64E9B-4476-4314-BC3B-3E972D8745A5}" dt="2022-09-30T09:02:31.733" v="362" actId="2696"/>
          <pc:sldLayoutMkLst>
            <pc:docMk/>
            <pc:sldMasterMk cId="41977734" sldId="2147484384"/>
            <pc:sldLayoutMk cId="364826497" sldId="2147484669"/>
          </pc:sldLayoutMkLst>
        </pc:sldLayoutChg>
        <pc:sldLayoutChg chg="add del">
          <pc:chgData name="" userId="57278a448baa552f" providerId="LiveId" clId="{ABD64E9B-4476-4314-BC3B-3E972D8745A5}" dt="2022-09-30T09:02:31.733" v="361" actId="2696"/>
          <pc:sldLayoutMkLst>
            <pc:docMk/>
            <pc:sldMasterMk cId="41977734" sldId="2147484384"/>
            <pc:sldLayoutMk cId="1749474745" sldId="2147484670"/>
          </pc:sldLayoutMkLst>
        </pc:sldLayoutChg>
        <pc:sldLayoutChg chg="add del">
          <pc:chgData name="" userId="57278a448baa552f" providerId="LiveId" clId="{ABD64E9B-4476-4314-BC3B-3E972D8745A5}" dt="2022-09-30T09:02:31.733" v="360" actId="2696"/>
          <pc:sldLayoutMkLst>
            <pc:docMk/>
            <pc:sldMasterMk cId="41977734" sldId="2147484384"/>
            <pc:sldLayoutMk cId="3491961466" sldId="2147484671"/>
          </pc:sldLayoutMkLst>
        </pc:sldLayoutChg>
        <pc:sldLayoutChg chg="add del">
          <pc:chgData name="" userId="57278a448baa552f" providerId="LiveId" clId="{ABD64E9B-4476-4314-BC3B-3E972D8745A5}" dt="2022-09-30T09:02:31.733" v="359" actId="2696"/>
          <pc:sldLayoutMkLst>
            <pc:docMk/>
            <pc:sldMasterMk cId="41977734" sldId="2147484384"/>
            <pc:sldLayoutMk cId="3475010473" sldId="2147484672"/>
          </pc:sldLayoutMkLst>
        </pc:sldLayoutChg>
        <pc:sldLayoutChg chg="add del">
          <pc:chgData name="" userId="57278a448baa552f" providerId="LiveId" clId="{ABD64E9B-4476-4314-BC3B-3E972D8745A5}" dt="2022-09-30T09:02:31.733" v="358" actId="2696"/>
          <pc:sldLayoutMkLst>
            <pc:docMk/>
            <pc:sldMasterMk cId="41977734" sldId="2147484384"/>
            <pc:sldLayoutMk cId="1611874878" sldId="2147484673"/>
          </pc:sldLayoutMkLst>
        </pc:sldLayoutChg>
        <pc:sldLayoutChg chg="add del">
          <pc:chgData name="" userId="57278a448baa552f" providerId="LiveId" clId="{ABD64E9B-4476-4314-BC3B-3E972D8745A5}" dt="2022-09-30T09:02:31.733" v="357" actId="2696"/>
          <pc:sldLayoutMkLst>
            <pc:docMk/>
            <pc:sldMasterMk cId="41977734" sldId="2147484384"/>
            <pc:sldLayoutMk cId="251227687" sldId="2147484674"/>
          </pc:sldLayoutMkLst>
        </pc:sldLayoutChg>
        <pc:sldLayoutChg chg="add del">
          <pc:chgData name="" userId="57278a448baa552f" providerId="LiveId" clId="{ABD64E9B-4476-4314-BC3B-3E972D8745A5}" dt="2022-09-30T09:02:31.733" v="356" actId="2696"/>
          <pc:sldLayoutMkLst>
            <pc:docMk/>
            <pc:sldMasterMk cId="41977734" sldId="2147484384"/>
            <pc:sldLayoutMk cId="3973559476" sldId="2147484675"/>
          </pc:sldLayoutMkLst>
        </pc:sldLayoutChg>
        <pc:sldLayoutChg chg="add del">
          <pc:chgData name="" userId="57278a448baa552f" providerId="LiveId" clId="{ABD64E9B-4476-4314-BC3B-3E972D8745A5}" dt="2022-09-30T09:02:31.733" v="355" actId="2696"/>
          <pc:sldLayoutMkLst>
            <pc:docMk/>
            <pc:sldMasterMk cId="41977734" sldId="2147484384"/>
            <pc:sldLayoutMk cId="598416281" sldId="2147484676"/>
          </pc:sldLayoutMkLst>
        </pc:sldLayoutChg>
        <pc:sldLayoutChg chg="add del">
          <pc:chgData name="" userId="57278a448baa552f" providerId="LiveId" clId="{ABD64E9B-4476-4314-BC3B-3E972D8745A5}" dt="2022-09-30T09:02:31.733" v="354" actId="2696"/>
          <pc:sldLayoutMkLst>
            <pc:docMk/>
            <pc:sldMasterMk cId="41977734" sldId="2147484384"/>
            <pc:sldLayoutMk cId="1751434913" sldId="2147484677"/>
          </pc:sldLayoutMkLst>
        </pc:sldLayoutChg>
        <pc:sldLayoutChg chg="add del">
          <pc:chgData name="" userId="57278a448baa552f" providerId="LiveId" clId="{ABD64E9B-4476-4314-BC3B-3E972D8745A5}" dt="2022-09-30T09:02:31.733" v="353" actId="2696"/>
          <pc:sldLayoutMkLst>
            <pc:docMk/>
            <pc:sldMasterMk cId="41977734" sldId="2147484384"/>
            <pc:sldLayoutMk cId="1296156165" sldId="2147484678"/>
          </pc:sldLayoutMkLst>
        </pc:sldLayoutChg>
        <pc:sldLayoutChg chg="add del">
          <pc:chgData name="" userId="57278a448baa552f" providerId="LiveId" clId="{ABD64E9B-4476-4314-BC3B-3E972D8745A5}" dt="2022-09-30T09:02:31.733" v="352" actId="2696"/>
          <pc:sldLayoutMkLst>
            <pc:docMk/>
            <pc:sldMasterMk cId="41977734" sldId="2147484384"/>
            <pc:sldLayoutMk cId="4235825846" sldId="2147484679"/>
          </pc:sldLayoutMkLst>
        </pc:sldLayoutChg>
        <pc:sldLayoutChg chg="add del">
          <pc:chgData name="" userId="57278a448baa552f" providerId="LiveId" clId="{ABD64E9B-4476-4314-BC3B-3E972D8745A5}" dt="2022-09-30T09:02:31.733" v="351" actId="2696"/>
          <pc:sldLayoutMkLst>
            <pc:docMk/>
            <pc:sldMasterMk cId="41977734" sldId="2147484384"/>
            <pc:sldLayoutMk cId="1439950070" sldId="2147484680"/>
          </pc:sldLayoutMkLst>
        </pc:sldLayoutChg>
        <pc:sldLayoutChg chg="add del">
          <pc:chgData name="" userId="57278a448baa552f" providerId="LiveId" clId="{ABD64E9B-4476-4314-BC3B-3E972D8745A5}" dt="2022-09-30T09:02:31.733" v="350" actId="2696"/>
          <pc:sldLayoutMkLst>
            <pc:docMk/>
            <pc:sldMasterMk cId="41977734" sldId="2147484384"/>
            <pc:sldLayoutMk cId="1274659099" sldId="2147484681"/>
          </pc:sldLayoutMkLst>
        </pc:sldLayoutChg>
        <pc:sldLayoutChg chg="add del">
          <pc:chgData name="" userId="57278a448baa552f" providerId="LiveId" clId="{ABD64E9B-4476-4314-BC3B-3E972D8745A5}" dt="2022-09-30T09:02:31.717" v="349" actId="2696"/>
          <pc:sldLayoutMkLst>
            <pc:docMk/>
            <pc:sldMasterMk cId="41977734" sldId="2147484384"/>
            <pc:sldLayoutMk cId="2071584079" sldId="2147484682"/>
          </pc:sldLayoutMkLst>
        </pc:sldLayoutChg>
        <pc:sldLayoutChg chg="add del">
          <pc:chgData name="" userId="57278a448baa552f" providerId="LiveId" clId="{ABD64E9B-4476-4314-BC3B-3E972D8745A5}" dt="2022-09-30T09:02:31.717" v="348" actId="2696"/>
          <pc:sldLayoutMkLst>
            <pc:docMk/>
            <pc:sldMasterMk cId="41977734" sldId="2147484384"/>
            <pc:sldLayoutMk cId="3867620079" sldId="2147484683"/>
          </pc:sldLayoutMkLst>
        </pc:sldLayoutChg>
        <pc:sldLayoutChg chg="add del">
          <pc:chgData name="" userId="57278a448baa552f" providerId="LiveId" clId="{ABD64E9B-4476-4314-BC3B-3E972D8745A5}" dt="2022-09-30T09:02:31.717" v="347" actId="2696"/>
          <pc:sldLayoutMkLst>
            <pc:docMk/>
            <pc:sldMasterMk cId="41977734" sldId="2147484384"/>
            <pc:sldLayoutMk cId="2838497186" sldId="2147484684"/>
          </pc:sldLayoutMkLst>
        </pc:sldLayoutChg>
        <pc:sldLayoutChg chg="add del">
          <pc:chgData name="" userId="57278a448baa552f" providerId="LiveId" clId="{ABD64E9B-4476-4314-BC3B-3E972D8745A5}" dt="2022-09-30T09:02:31.717" v="346" actId="2696"/>
          <pc:sldLayoutMkLst>
            <pc:docMk/>
            <pc:sldMasterMk cId="41977734" sldId="2147484384"/>
            <pc:sldLayoutMk cId="4225816905" sldId="2147484685"/>
          </pc:sldLayoutMkLst>
        </pc:sldLayoutChg>
        <pc:sldLayoutChg chg="add del">
          <pc:chgData name="" userId="57278a448baa552f" providerId="LiveId" clId="{ABD64E9B-4476-4314-BC3B-3E972D8745A5}" dt="2022-09-30T09:02:31.717" v="345" actId="2696"/>
          <pc:sldLayoutMkLst>
            <pc:docMk/>
            <pc:sldMasterMk cId="41977734" sldId="2147484384"/>
            <pc:sldLayoutMk cId="1770729428" sldId="2147484686"/>
          </pc:sldLayoutMkLst>
        </pc:sldLayoutChg>
        <pc:sldLayoutChg chg="add del">
          <pc:chgData name="" userId="57278a448baa552f" providerId="LiveId" clId="{ABD64E9B-4476-4314-BC3B-3E972D8745A5}" dt="2022-09-30T09:02:31.717" v="344" actId="2696"/>
          <pc:sldLayoutMkLst>
            <pc:docMk/>
            <pc:sldMasterMk cId="41977734" sldId="2147484384"/>
            <pc:sldLayoutMk cId="373544073" sldId="2147484687"/>
          </pc:sldLayoutMkLst>
        </pc:sldLayoutChg>
        <pc:sldLayoutChg chg="add del">
          <pc:chgData name="" userId="57278a448baa552f" providerId="LiveId" clId="{ABD64E9B-4476-4314-BC3B-3E972D8745A5}" dt="2022-09-30T09:02:31.717" v="343" actId="2696"/>
          <pc:sldLayoutMkLst>
            <pc:docMk/>
            <pc:sldMasterMk cId="41977734" sldId="2147484384"/>
            <pc:sldLayoutMk cId="867511785" sldId="2147484688"/>
          </pc:sldLayoutMkLst>
        </pc:sldLayoutChg>
        <pc:sldLayoutChg chg="add del">
          <pc:chgData name="" userId="57278a448baa552f" providerId="LiveId" clId="{ABD64E9B-4476-4314-BC3B-3E972D8745A5}" dt="2022-09-30T09:02:31.717" v="342" actId="2696"/>
          <pc:sldLayoutMkLst>
            <pc:docMk/>
            <pc:sldMasterMk cId="41977734" sldId="2147484384"/>
            <pc:sldLayoutMk cId="4294523696" sldId="2147484689"/>
          </pc:sldLayoutMkLst>
        </pc:sldLayoutChg>
        <pc:sldLayoutChg chg="add del">
          <pc:chgData name="" userId="57278a448baa552f" providerId="LiveId" clId="{ABD64E9B-4476-4314-BC3B-3E972D8745A5}" dt="2022-09-30T09:02:31.717" v="341" actId="2696"/>
          <pc:sldLayoutMkLst>
            <pc:docMk/>
            <pc:sldMasterMk cId="41977734" sldId="2147484384"/>
            <pc:sldLayoutMk cId="3611509915" sldId="2147484690"/>
          </pc:sldLayoutMkLst>
        </pc:sldLayoutChg>
        <pc:sldLayoutChg chg="add del">
          <pc:chgData name="" userId="57278a448baa552f" providerId="LiveId" clId="{ABD64E9B-4476-4314-BC3B-3E972D8745A5}" dt="2022-09-30T09:02:31.717" v="340" actId="2696"/>
          <pc:sldLayoutMkLst>
            <pc:docMk/>
            <pc:sldMasterMk cId="41977734" sldId="2147484384"/>
            <pc:sldLayoutMk cId="3277565095" sldId="2147484691"/>
          </pc:sldLayoutMkLst>
        </pc:sldLayoutChg>
        <pc:sldLayoutChg chg="add del">
          <pc:chgData name="" userId="57278a448baa552f" providerId="LiveId" clId="{ABD64E9B-4476-4314-BC3B-3E972D8745A5}" dt="2022-09-30T09:02:31.717" v="339" actId="2696"/>
          <pc:sldLayoutMkLst>
            <pc:docMk/>
            <pc:sldMasterMk cId="41977734" sldId="2147484384"/>
            <pc:sldLayoutMk cId="2310676636" sldId="2147484692"/>
          </pc:sldLayoutMkLst>
        </pc:sldLayoutChg>
        <pc:sldLayoutChg chg="add del">
          <pc:chgData name="" userId="57278a448baa552f" providerId="LiveId" clId="{ABD64E9B-4476-4314-BC3B-3E972D8745A5}" dt="2022-09-30T09:02:31.717" v="338" actId="2696"/>
          <pc:sldLayoutMkLst>
            <pc:docMk/>
            <pc:sldMasterMk cId="41977734" sldId="2147484384"/>
            <pc:sldLayoutMk cId="184056757" sldId="2147484693"/>
          </pc:sldLayoutMkLst>
        </pc:sldLayoutChg>
        <pc:sldLayoutChg chg="add del">
          <pc:chgData name="" userId="57278a448baa552f" providerId="LiveId" clId="{ABD64E9B-4476-4314-BC3B-3E972D8745A5}" dt="2022-09-30T09:02:31.717" v="337" actId="2696"/>
          <pc:sldLayoutMkLst>
            <pc:docMk/>
            <pc:sldMasterMk cId="41977734" sldId="2147484384"/>
            <pc:sldLayoutMk cId="3175516536" sldId="2147484694"/>
          </pc:sldLayoutMkLst>
        </pc:sldLayoutChg>
        <pc:sldLayoutChg chg="add del">
          <pc:chgData name="" userId="57278a448baa552f" providerId="LiveId" clId="{ABD64E9B-4476-4314-BC3B-3E972D8745A5}" dt="2022-09-30T09:02:31.717" v="336" actId="2696"/>
          <pc:sldLayoutMkLst>
            <pc:docMk/>
            <pc:sldMasterMk cId="41977734" sldId="2147484384"/>
            <pc:sldLayoutMk cId="524456403" sldId="2147484695"/>
          </pc:sldLayoutMkLst>
        </pc:sldLayoutChg>
        <pc:sldLayoutChg chg="add del">
          <pc:chgData name="" userId="57278a448baa552f" providerId="LiveId" clId="{ABD64E9B-4476-4314-BC3B-3E972D8745A5}" dt="2022-09-30T09:02:31.717" v="335" actId="2696"/>
          <pc:sldLayoutMkLst>
            <pc:docMk/>
            <pc:sldMasterMk cId="41977734" sldId="2147484384"/>
            <pc:sldLayoutMk cId="912416788" sldId="2147484696"/>
          </pc:sldLayoutMkLst>
        </pc:sldLayoutChg>
        <pc:sldLayoutChg chg="add del">
          <pc:chgData name="" userId="57278a448baa552f" providerId="LiveId" clId="{ABD64E9B-4476-4314-BC3B-3E972D8745A5}" dt="2022-09-30T09:02:31.717" v="334" actId="2696"/>
          <pc:sldLayoutMkLst>
            <pc:docMk/>
            <pc:sldMasterMk cId="41977734" sldId="2147484384"/>
            <pc:sldLayoutMk cId="1789640358" sldId="2147484697"/>
          </pc:sldLayoutMkLst>
        </pc:sldLayoutChg>
        <pc:sldLayoutChg chg="add del">
          <pc:chgData name="" userId="57278a448baa552f" providerId="LiveId" clId="{ABD64E9B-4476-4314-BC3B-3E972D8745A5}" dt="2022-09-30T09:02:31.717" v="333" actId="2696"/>
          <pc:sldLayoutMkLst>
            <pc:docMk/>
            <pc:sldMasterMk cId="41977734" sldId="2147484384"/>
            <pc:sldLayoutMk cId="3457209543" sldId="2147484698"/>
          </pc:sldLayoutMkLst>
        </pc:sldLayoutChg>
        <pc:sldLayoutChg chg="add del">
          <pc:chgData name="" userId="57278a448baa552f" providerId="LiveId" clId="{ABD64E9B-4476-4314-BC3B-3E972D8745A5}" dt="2022-09-30T09:02:31.717" v="332" actId="2696"/>
          <pc:sldLayoutMkLst>
            <pc:docMk/>
            <pc:sldMasterMk cId="41977734" sldId="2147484384"/>
            <pc:sldLayoutMk cId="1977260925" sldId="2147484699"/>
          </pc:sldLayoutMkLst>
        </pc:sldLayoutChg>
        <pc:sldLayoutChg chg="add del">
          <pc:chgData name="" userId="57278a448baa552f" providerId="LiveId" clId="{ABD64E9B-4476-4314-BC3B-3E972D8745A5}" dt="2022-09-30T09:02:31.717" v="331" actId="2696"/>
          <pc:sldLayoutMkLst>
            <pc:docMk/>
            <pc:sldMasterMk cId="41977734" sldId="2147484384"/>
            <pc:sldLayoutMk cId="351446601" sldId="2147484700"/>
          </pc:sldLayoutMkLst>
        </pc:sldLayoutChg>
        <pc:sldLayoutChg chg="add del">
          <pc:chgData name="" userId="57278a448baa552f" providerId="LiveId" clId="{ABD64E9B-4476-4314-BC3B-3E972D8745A5}" dt="2022-09-30T09:02:31.717" v="330" actId="2696"/>
          <pc:sldLayoutMkLst>
            <pc:docMk/>
            <pc:sldMasterMk cId="41977734" sldId="2147484384"/>
            <pc:sldLayoutMk cId="1063338041" sldId="2147484701"/>
          </pc:sldLayoutMkLst>
        </pc:sldLayoutChg>
        <pc:sldLayoutChg chg="add del">
          <pc:chgData name="" userId="57278a448baa552f" providerId="LiveId" clId="{ABD64E9B-4476-4314-BC3B-3E972D8745A5}" dt="2022-09-30T09:02:31.717" v="329" actId="2696"/>
          <pc:sldLayoutMkLst>
            <pc:docMk/>
            <pc:sldMasterMk cId="41977734" sldId="2147484384"/>
            <pc:sldLayoutMk cId="2518560861" sldId="2147484702"/>
          </pc:sldLayoutMkLst>
        </pc:sldLayoutChg>
        <pc:sldLayoutChg chg="add del">
          <pc:chgData name="" userId="57278a448baa552f" providerId="LiveId" clId="{ABD64E9B-4476-4314-BC3B-3E972D8745A5}" dt="2022-09-30T09:02:31.717" v="328" actId="2696"/>
          <pc:sldLayoutMkLst>
            <pc:docMk/>
            <pc:sldMasterMk cId="41977734" sldId="2147484384"/>
            <pc:sldLayoutMk cId="1444811632" sldId="2147484703"/>
          </pc:sldLayoutMkLst>
        </pc:sldLayoutChg>
        <pc:sldLayoutChg chg="add del">
          <pc:chgData name="" userId="57278a448baa552f" providerId="LiveId" clId="{ABD64E9B-4476-4314-BC3B-3E972D8745A5}" dt="2022-09-30T09:02:31.717" v="327" actId="2696"/>
          <pc:sldLayoutMkLst>
            <pc:docMk/>
            <pc:sldMasterMk cId="41977734" sldId="2147484384"/>
            <pc:sldLayoutMk cId="660478471" sldId="2147484704"/>
          </pc:sldLayoutMkLst>
        </pc:sldLayoutChg>
        <pc:sldLayoutChg chg="add del">
          <pc:chgData name="" userId="57278a448baa552f" providerId="LiveId" clId="{ABD64E9B-4476-4314-BC3B-3E972D8745A5}" dt="2022-09-30T09:02:31.717" v="326" actId="2696"/>
          <pc:sldLayoutMkLst>
            <pc:docMk/>
            <pc:sldMasterMk cId="41977734" sldId="2147484384"/>
            <pc:sldLayoutMk cId="716492753" sldId="2147484705"/>
          </pc:sldLayoutMkLst>
        </pc:sldLayoutChg>
        <pc:sldLayoutChg chg="add del">
          <pc:chgData name="" userId="57278a448baa552f" providerId="LiveId" clId="{ABD64E9B-4476-4314-BC3B-3E972D8745A5}" dt="2022-09-30T09:02:31.717" v="325" actId="2696"/>
          <pc:sldLayoutMkLst>
            <pc:docMk/>
            <pc:sldMasterMk cId="41977734" sldId="2147484384"/>
            <pc:sldLayoutMk cId="1094032734" sldId="2147484706"/>
          </pc:sldLayoutMkLst>
        </pc:sldLayoutChg>
      </pc:sldMasterChg>
      <pc:sldMasterChg chg="delSldLayout">
        <pc:chgData name="" userId="57278a448baa552f" providerId="LiveId" clId="{ABD64E9B-4476-4314-BC3B-3E972D8745A5}" dt="2022-09-30T09:03:54.902" v="660" actId="2696"/>
        <pc:sldMasterMkLst>
          <pc:docMk/>
          <pc:sldMasterMk cId="1559600874" sldId="2147484707"/>
        </pc:sldMasterMkLst>
        <pc:sldLayoutChg chg="del">
          <pc:chgData name="" userId="57278a448baa552f" providerId="LiveId" clId="{ABD64E9B-4476-4314-BC3B-3E972D8745A5}" dt="2022-09-30T09:03:54.902" v="660" actId="2696"/>
          <pc:sldLayoutMkLst>
            <pc:docMk/>
            <pc:sldMasterMk cId="1559600874" sldId="2147484707"/>
            <pc:sldLayoutMk cId="4153512867" sldId="214748499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E6895A-EB13-48DE-9E25-F22955D4CFA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74D4C0-AEE7-4FBF-9611-5DEBF6D49296}">
      <dgm:prSet phldrT="[Text]" custT="1"/>
      <dgm:spPr/>
      <dgm:t>
        <a:bodyPr/>
        <a:lstStyle/>
        <a:p>
          <a:pPr>
            <a:buClr>
              <a:srgbClr val="A04DA3"/>
            </a:buClr>
            <a:buFontTx/>
            <a:buNone/>
          </a:pPr>
          <a:r>
            <a:rPr lang="en-US" altLang="en-US" sz="1800" b="1" dirty="0">
              <a:latin typeface="Tw Cen MT" panose="020B0602020104020603" pitchFamily="34" charset="0"/>
              <a:sym typeface="Tw Cen MT" panose="020B0602020104020603" pitchFamily="34" charset="0"/>
            </a:rPr>
            <a:t>To undertake strategic and applied research on climate change adaptation and mitigation</a:t>
          </a:r>
          <a:endParaRPr lang="en-US" sz="1800" dirty="0"/>
        </a:p>
      </dgm:t>
    </dgm:pt>
    <dgm:pt modelId="{75896672-58BC-4E47-B8CB-4D1DA90DFEFD}" type="parTrans" cxnId="{1FAEC997-743B-4A12-8C0A-D842835ED810}">
      <dgm:prSet/>
      <dgm:spPr/>
      <dgm:t>
        <a:bodyPr/>
        <a:lstStyle/>
        <a:p>
          <a:endParaRPr lang="en-US"/>
        </a:p>
      </dgm:t>
    </dgm:pt>
    <dgm:pt modelId="{EFA89A1C-617D-463A-8BCC-D93FEC8308AC}" type="sibTrans" cxnId="{1FAEC997-743B-4A12-8C0A-D842835ED810}">
      <dgm:prSet/>
      <dgm:spPr/>
      <dgm:t>
        <a:bodyPr/>
        <a:lstStyle/>
        <a:p>
          <a:endParaRPr lang="en-US"/>
        </a:p>
      </dgm:t>
    </dgm:pt>
    <dgm:pt modelId="{FE14C4A0-A987-4921-93B4-EAAC0463EE29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buClr>
              <a:srgbClr val="A04DA3"/>
            </a:buClr>
            <a:buFontTx/>
            <a:buNone/>
          </a:pPr>
          <a:r>
            <a:rPr lang="en-US" altLang="en-US" sz="1800" b="1" dirty="0">
              <a:latin typeface="Tw Cen MT" panose="020B0602020104020603" pitchFamily="34" charset="0"/>
              <a:sym typeface="Tw Cen MT" panose="020B0602020104020603" pitchFamily="34" charset="0"/>
            </a:rPr>
            <a:t>To validate, demonstrate and assess the impact of climate resilient technologies on farmers' fields</a:t>
          </a:r>
          <a:endParaRPr lang="en-US" sz="1800" dirty="0"/>
        </a:p>
      </dgm:t>
    </dgm:pt>
    <dgm:pt modelId="{3C1D6246-0F08-4501-8832-9D394AAD63BA}" type="parTrans" cxnId="{B1B30D5E-2F13-4708-86A2-7C052FE25CAA}">
      <dgm:prSet/>
      <dgm:spPr/>
      <dgm:t>
        <a:bodyPr/>
        <a:lstStyle/>
        <a:p>
          <a:endParaRPr lang="en-US"/>
        </a:p>
      </dgm:t>
    </dgm:pt>
    <dgm:pt modelId="{B123F4EA-6CFA-47F0-ABCE-13C2FCD53A84}" type="sibTrans" cxnId="{B1B30D5E-2F13-4708-86A2-7C052FE25CAA}">
      <dgm:prSet/>
      <dgm:spPr/>
      <dgm:t>
        <a:bodyPr/>
        <a:lstStyle/>
        <a:p>
          <a:endParaRPr lang="en-US"/>
        </a:p>
      </dgm:t>
    </dgm:pt>
    <dgm:pt modelId="{E831DBCB-7FF2-4528-8A0D-CB4C66C88B01}">
      <dgm:prSet phldrT="[Text]" custT="1"/>
      <dgm:spPr/>
      <dgm:t>
        <a:bodyPr/>
        <a:lstStyle/>
        <a:p>
          <a:pPr>
            <a:buClr>
              <a:srgbClr val="A04DA3"/>
            </a:buClr>
            <a:buFontTx/>
            <a:buNone/>
          </a:pPr>
          <a:r>
            <a:rPr lang="en-US" altLang="en-US" sz="1800" b="1" dirty="0">
              <a:latin typeface="Tw Cen MT" panose="020B0602020104020603" pitchFamily="34" charset="0"/>
              <a:sym typeface="Tw Cen MT" panose="020B0602020104020603" pitchFamily="34" charset="0"/>
            </a:rPr>
            <a:t>To strengthen the capacity of scientists, farmers and other stakeholders on climate resilient agriculture</a:t>
          </a:r>
          <a:endParaRPr lang="en-US" sz="1800" dirty="0"/>
        </a:p>
      </dgm:t>
    </dgm:pt>
    <dgm:pt modelId="{3AC2D763-5A16-4E9C-BEEE-84629C56C85B}" type="parTrans" cxnId="{C98B8BD7-E54A-46A3-BD41-BB6949E04A13}">
      <dgm:prSet/>
      <dgm:spPr/>
      <dgm:t>
        <a:bodyPr/>
        <a:lstStyle/>
        <a:p>
          <a:endParaRPr lang="en-US"/>
        </a:p>
      </dgm:t>
    </dgm:pt>
    <dgm:pt modelId="{C3FC9C8E-6708-421A-BB50-7973FC48F941}" type="sibTrans" cxnId="{C98B8BD7-E54A-46A3-BD41-BB6949E04A13}">
      <dgm:prSet/>
      <dgm:spPr/>
      <dgm:t>
        <a:bodyPr/>
        <a:lstStyle/>
        <a:p>
          <a:endParaRPr lang="en-US"/>
        </a:p>
      </dgm:t>
    </dgm:pt>
    <dgm:pt modelId="{4AE61FAE-AEBE-4CC1-B8FC-A94E1A956475}" type="pres">
      <dgm:prSet presAssocID="{23E6895A-EB13-48DE-9E25-F22955D4CFA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A293DA-DD89-4731-A4EB-B8FAB7EDB7BA}" type="pres">
      <dgm:prSet presAssocID="{7E74D4C0-AEE7-4FBF-9611-5DEBF6D49296}" presName="parentLin" presStyleCnt="0"/>
      <dgm:spPr/>
    </dgm:pt>
    <dgm:pt modelId="{46040437-3131-438C-8F6C-0F320C2899F2}" type="pres">
      <dgm:prSet presAssocID="{7E74D4C0-AEE7-4FBF-9611-5DEBF6D4929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D0BF318-9507-4884-A292-145219987F6A}" type="pres">
      <dgm:prSet presAssocID="{7E74D4C0-AEE7-4FBF-9611-5DEBF6D49296}" presName="parentText" presStyleLbl="node1" presStyleIdx="0" presStyleCnt="3" custScaleX="1321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003D5-C8C3-4112-BFB5-1CD237FD1354}" type="pres">
      <dgm:prSet presAssocID="{7E74D4C0-AEE7-4FBF-9611-5DEBF6D49296}" presName="negativeSpace" presStyleCnt="0"/>
      <dgm:spPr/>
    </dgm:pt>
    <dgm:pt modelId="{E7E1BD9C-04D0-4304-AEFB-03ED9F1E752A}" type="pres">
      <dgm:prSet presAssocID="{7E74D4C0-AEE7-4FBF-9611-5DEBF6D49296}" presName="childText" presStyleLbl="conFgAcc1" presStyleIdx="0" presStyleCnt="3">
        <dgm:presLayoutVars>
          <dgm:bulletEnabled val="1"/>
        </dgm:presLayoutVars>
      </dgm:prSet>
      <dgm:spPr/>
    </dgm:pt>
    <dgm:pt modelId="{A9F7DC66-F45A-4123-A5DB-459B1E2D1D57}" type="pres">
      <dgm:prSet presAssocID="{EFA89A1C-617D-463A-8BCC-D93FEC8308AC}" presName="spaceBetweenRectangles" presStyleCnt="0"/>
      <dgm:spPr/>
    </dgm:pt>
    <dgm:pt modelId="{BBC0C850-3034-4469-A312-AC388486345C}" type="pres">
      <dgm:prSet presAssocID="{FE14C4A0-A987-4921-93B4-EAAC0463EE29}" presName="parentLin" presStyleCnt="0"/>
      <dgm:spPr/>
    </dgm:pt>
    <dgm:pt modelId="{07211FE3-F982-4C3B-91A0-2F578775C5AE}" type="pres">
      <dgm:prSet presAssocID="{FE14C4A0-A987-4921-93B4-EAAC0463EE2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F66175A-1742-41A7-9FD4-91FD369AAF85}" type="pres">
      <dgm:prSet presAssocID="{FE14C4A0-A987-4921-93B4-EAAC0463EE29}" presName="parentText" presStyleLbl="node1" presStyleIdx="1" presStyleCnt="3" custScaleX="1328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8FC70-A2AE-4C65-A8CE-A8A437A57D86}" type="pres">
      <dgm:prSet presAssocID="{FE14C4A0-A987-4921-93B4-EAAC0463EE29}" presName="negativeSpace" presStyleCnt="0"/>
      <dgm:spPr/>
    </dgm:pt>
    <dgm:pt modelId="{573154DF-DD18-4268-BF24-EF2E48F9419F}" type="pres">
      <dgm:prSet presAssocID="{FE14C4A0-A987-4921-93B4-EAAC0463EE29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accent3">
              <a:lumMod val="75000"/>
            </a:schemeClr>
          </a:solidFill>
        </a:ln>
      </dgm:spPr>
    </dgm:pt>
    <dgm:pt modelId="{0FBB4902-8A5F-4048-9520-C7E816C0041E}" type="pres">
      <dgm:prSet presAssocID="{B123F4EA-6CFA-47F0-ABCE-13C2FCD53A84}" presName="spaceBetweenRectangles" presStyleCnt="0"/>
      <dgm:spPr/>
    </dgm:pt>
    <dgm:pt modelId="{0ACBA40C-A51B-4224-AD77-E182C3590A04}" type="pres">
      <dgm:prSet presAssocID="{E831DBCB-7FF2-4528-8A0D-CB4C66C88B01}" presName="parentLin" presStyleCnt="0"/>
      <dgm:spPr/>
    </dgm:pt>
    <dgm:pt modelId="{6273E5BA-FEFE-4901-A13D-BF63F1460C13}" type="pres">
      <dgm:prSet presAssocID="{E831DBCB-7FF2-4528-8A0D-CB4C66C88B01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11A3FC18-94D3-4DEF-B4C4-56C77FBD5790}" type="pres">
      <dgm:prSet presAssocID="{E831DBCB-7FF2-4528-8A0D-CB4C66C88B01}" presName="parentText" presStyleLbl="node1" presStyleIdx="2" presStyleCnt="3" custScaleX="13319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1CFDB0-556F-4023-9414-2A725CD0FA10}" type="pres">
      <dgm:prSet presAssocID="{E831DBCB-7FF2-4528-8A0D-CB4C66C88B01}" presName="negativeSpace" presStyleCnt="0"/>
      <dgm:spPr/>
    </dgm:pt>
    <dgm:pt modelId="{154A09C7-C478-4CA9-9F8B-CC8C791D85C6}" type="pres">
      <dgm:prSet presAssocID="{E831DBCB-7FF2-4528-8A0D-CB4C66C88B0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D4725BF-57DB-4E54-83AA-96EBC804A424}" type="presOf" srcId="{23E6895A-EB13-48DE-9E25-F22955D4CFA7}" destId="{4AE61FAE-AEBE-4CC1-B8FC-A94E1A956475}" srcOrd="0" destOrd="0" presId="urn:microsoft.com/office/officeart/2005/8/layout/list1"/>
    <dgm:cxn modelId="{C98B8BD7-E54A-46A3-BD41-BB6949E04A13}" srcId="{23E6895A-EB13-48DE-9E25-F22955D4CFA7}" destId="{E831DBCB-7FF2-4528-8A0D-CB4C66C88B01}" srcOrd="2" destOrd="0" parTransId="{3AC2D763-5A16-4E9C-BEEE-84629C56C85B}" sibTransId="{C3FC9C8E-6708-421A-BB50-7973FC48F941}"/>
    <dgm:cxn modelId="{D1CD7468-BD84-47F1-855F-6539BE8A979F}" type="presOf" srcId="{E831DBCB-7FF2-4528-8A0D-CB4C66C88B01}" destId="{11A3FC18-94D3-4DEF-B4C4-56C77FBD5790}" srcOrd="1" destOrd="0" presId="urn:microsoft.com/office/officeart/2005/8/layout/list1"/>
    <dgm:cxn modelId="{DB52B16F-9AF7-4292-9432-4B212DD10852}" type="presOf" srcId="{E831DBCB-7FF2-4528-8A0D-CB4C66C88B01}" destId="{6273E5BA-FEFE-4901-A13D-BF63F1460C13}" srcOrd="0" destOrd="0" presId="urn:microsoft.com/office/officeart/2005/8/layout/list1"/>
    <dgm:cxn modelId="{D480ECCC-AF61-4D89-A4D8-0D109492DE96}" type="presOf" srcId="{7E74D4C0-AEE7-4FBF-9611-5DEBF6D49296}" destId="{5D0BF318-9507-4884-A292-145219987F6A}" srcOrd="1" destOrd="0" presId="urn:microsoft.com/office/officeart/2005/8/layout/list1"/>
    <dgm:cxn modelId="{95A02854-558A-459F-A651-13FB71EA4794}" type="presOf" srcId="{FE14C4A0-A987-4921-93B4-EAAC0463EE29}" destId="{07211FE3-F982-4C3B-91A0-2F578775C5AE}" srcOrd="0" destOrd="0" presId="urn:microsoft.com/office/officeart/2005/8/layout/list1"/>
    <dgm:cxn modelId="{B1B30D5E-2F13-4708-86A2-7C052FE25CAA}" srcId="{23E6895A-EB13-48DE-9E25-F22955D4CFA7}" destId="{FE14C4A0-A987-4921-93B4-EAAC0463EE29}" srcOrd="1" destOrd="0" parTransId="{3C1D6246-0F08-4501-8832-9D394AAD63BA}" sibTransId="{B123F4EA-6CFA-47F0-ABCE-13C2FCD53A84}"/>
    <dgm:cxn modelId="{1FAEC997-743B-4A12-8C0A-D842835ED810}" srcId="{23E6895A-EB13-48DE-9E25-F22955D4CFA7}" destId="{7E74D4C0-AEE7-4FBF-9611-5DEBF6D49296}" srcOrd="0" destOrd="0" parTransId="{75896672-58BC-4E47-B8CB-4D1DA90DFEFD}" sibTransId="{EFA89A1C-617D-463A-8BCC-D93FEC8308AC}"/>
    <dgm:cxn modelId="{0A8EA8B2-B8D8-48C1-8814-3929CC86CE64}" type="presOf" srcId="{7E74D4C0-AEE7-4FBF-9611-5DEBF6D49296}" destId="{46040437-3131-438C-8F6C-0F320C2899F2}" srcOrd="0" destOrd="0" presId="urn:microsoft.com/office/officeart/2005/8/layout/list1"/>
    <dgm:cxn modelId="{B785E636-8D1A-4598-9BAF-0D8C83694960}" type="presOf" srcId="{FE14C4A0-A987-4921-93B4-EAAC0463EE29}" destId="{3F66175A-1742-41A7-9FD4-91FD369AAF85}" srcOrd="1" destOrd="0" presId="urn:microsoft.com/office/officeart/2005/8/layout/list1"/>
    <dgm:cxn modelId="{8905D2C6-0E80-42EE-B26B-F3F3E4597B87}" type="presParOf" srcId="{4AE61FAE-AEBE-4CC1-B8FC-A94E1A956475}" destId="{D6A293DA-DD89-4731-A4EB-B8FAB7EDB7BA}" srcOrd="0" destOrd="0" presId="urn:microsoft.com/office/officeart/2005/8/layout/list1"/>
    <dgm:cxn modelId="{ADB8517F-A4C1-4CA7-92A3-63AB6D1D112C}" type="presParOf" srcId="{D6A293DA-DD89-4731-A4EB-B8FAB7EDB7BA}" destId="{46040437-3131-438C-8F6C-0F320C2899F2}" srcOrd="0" destOrd="0" presId="urn:microsoft.com/office/officeart/2005/8/layout/list1"/>
    <dgm:cxn modelId="{A37FE5B5-8399-4695-AFB0-DF7D06B7AE0E}" type="presParOf" srcId="{D6A293DA-DD89-4731-A4EB-B8FAB7EDB7BA}" destId="{5D0BF318-9507-4884-A292-145219987F6A}" srcOrd="1" destOrd="0" presId="urn:microsoft.com/office/officeart/2005/8/layout/list1"/>
    <dgm:cxn modelId="{285A7869-FA92-42EB-B1B3-10007B2DA3D5}" type="presParOf" srcId="{4AE61FAE-AEBE-4CC1-B8FC-A94E1A956475}" destId="{8A5003D5-C8C3-4112-BFB5-1CD237FD1354}" srcOrd="1" destOrd="0" presId="urn:microsoft.com/office/officeart/2005/8/layout/list1"/>
    <dgm:cxn modelId="{1EB37A8F-9D70-48D1-B1B6-DD4CCDD8231F}" type="presParOf" srcId="{4AE61FAE-AEBE-4CC1-B8FC-A94E1A956475}" destId="{E7E1BD9C-04D0-4304-AEFB-03ED9F1E752A}" srcOrd="2" destOrd="0" presId="urn:microsoft.com/office/officeart/2005/8/layout/list1"/>
    <dgm:cxn modelId="{9ABE1D1D-8F8C-4691-9209-F82732F6D76E}" type="presParOf" srcId="{4AE61FAE-AEBE-4CC1-B8FC-A94E1A956475}" destId="{A9F7DC66-F45A-4123-A5DB-459B1E2D1D57}" srcOrd="3" destOrd="0" presId="urn:microsoft.com/office/officeart/2005/8/layout/list1"/>
    <dgm:cxn modelId="{97FE2AE4-297D-4EF9-8923-7B34FBE1ECD6}" type="presParOf" srcId="{4AE61FAE-AEBE-4CC1-B8FC-A94E1A956475}" destId="{BBC0C850-3034-4469-A312-AC388486345C}" srcOrd="4" destOrd="0" presId="urn:microsoft.com/office/officeart/2005/8/layout/list1"/>
    <dgm:cxn modelId="{F6E703C1-FC48-4C95-AAE8-A869C5062C51}" type="presParOf" srcId="{BBC0C850-3034-4469-A312-AC388486345C}" destId="{07211FE3-F982-4C3B-91A0-2F578775C5AE}" srcOrd="0" destOrd="0" presId="urn:microsoft.com/office/officeart/2005/8/layout/list1"/>
    <dgm:cxn modelId="{30349774-78A1-4557-88D5-4AE44EED05EE}" type="presParOf" srcId="{BBC0C850-3034-4469-A312-AC388486345C}" destId="{3F66175A-1742-41A7-9FD4-91FD369AAF85}" srcOrd="1" destOrd="0" presId="urn:microsoft.com/office/officeart/2005/8/layout/list1"/>
    <dgm:cxn modelId="{33D1FFB1-EDDE-4F7A-9044-D4C317E825E0}" type="presParOf" srcId="{4AE61FAE-AEBE-4CC1-B8FC-A94E1A956475}" destId="{B9F8FC70-A2AE-4C65-A8CE-A8A437A57D86}" srcOrd="5" destOrd="0" presId="urn:microsoft.com/office/officeart/2005/8/layout/list1"/>
    <dgm:cxn modelId="{D118EDE8-962F-4714-9A45-14568AAF4752}" type="presParOf" srcId="{4AE61FAE-AEBE-4CC1-B8FC-A94E1A956475}" destId="{573154DF-DD18-4268-BF24-EF2E48F9419F}" srcOrd="6" destOrd="0" presId="urn:microsoft.com/office/officeart/2005/8/layout/list1"/>
    <dgm:cxn modelId="{8CEB2C56-D405-4AE3-BBA6-F255920C6782}" type="presParOf" srcId="{4AE61FAE-AEBE-4CC1-B8FC-A94E1A956475}" destId="{0FBB4902-8A5F-4048-9520-C7E816C0041E}" srcOrd="7" destOrd="0" presId="urn:microsoft.com/office/officeart/2005/8/layout/list1"/>
    <dgm:cxn modelId="{90A79745-0190-40DD-9BB7-2FED5ECB9F58}" type="presParOf" srcId="{4AE61FAE-AEBE-4CC1-B8FC-A94E1A956475}" destId="{0ACBA40C-A51B-4224-AD77-E182C3590A04}" srcOrd="8" destOrd="0" presId="urn:microsoft.com/office/officeart/2005/8/layout/list1"/>
    <dgm:cxn modelId="{E155D575-F571-438F-8E46-359D147F8136}" type="presParOf" srcId="{0ACBA40C-A51B-4224-AD77-E182C3590A04}" destId="{6273E5BA-FEFE-4901-A13D-BF63F1460C13}" srcOrd="0" destOrd="0" presId="urn:microsoft.com/office/officeart/2005/8/layout/list1"/>
    <dgm:cxn modelId="{3AF42A67-72AF-4772-9727-D198FE427E23}" type="presParOf" srcId="{0ACBA40C-A51B-4224-AD77-E182C3590A04}" destId="{11A3FC18-94D3-4DEF-B4C4-56C77FBD5790}" srcOrd="1" destOrd="0" presId="urn:microsoft.com/office/officeart/2005/8/layout/list1"/>
    <dgm:cxn modelId="{7264B8BA-F670-4C73-87FD-92291E41AB4E}" type="presParOf" srcId="{4AE61FAE-AEBE-4CC1-B8FC-A94E1A956475}" destId="{441CFDB0-556F-4023-9414-2A725CD0FA10}" srcOrd="9" destOrd="0" presId="urn:microsoft.com/office/officeart/2005/8/layout/list1"/>
    <dgm:cxn modelId="{6E7C0C15-EE9A-4A7F-A2B5-D33219795E69}" type="presParOf" srcId="{4AE61FAE-AEBE-4CC1-B8FC-A94E1A956475}" destId="{154A09C7-C478-4CA9-9F8B-CC8C791D85C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1BD9C-04D0-4304-AEFB-03ED9F1E752A}">
      <dsp:nvSpPr>
        <dsp:cNvPr id="0" name=""/>
        <dsp:cNvSpPr/>
      </dsp:nvSpPr>
      <dsp:spPr>
        <a:xfrm>
          <a:off x="0" y="413611"/>
          <a:ext cx="566737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BF318-9507-4884-A292-145219987F6A}">
      <dsp:nvSpPr>
        <dsp:cNvPr id="0" name=""/>
        <dsp:cNvSpPr/>
      </dsp:nvSpPr>
      <dsp:spPr>
        <a:xfrm>
          <a:off x="283368" y="29851"/>
          <a:ext cx="5243755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49" tIns="0" rIns="1499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A04DA3"/>
            </a:buClr>
            <a:buFontTx/>
            <a:buNone/>
          </a:pPr>
          <a:r>
            <a:rPr lang="en-US" altLang="en-US" sz="1800" b="1" kern="1200" dirty="0">
              <a:latin typeface="Tw Cen MT" panose="020B0602020104020603" pitchFamily="34" charset="0"/>
              <a:sym typeface="Tw Cen MT" panose="020B0602020104020603" pitchFamily="34" charset="0"/>
            </a:rPr>
            <a:t>To undertake strategic and applied research on climate change adaptation and mitigation</a:t>
          </a:r>
          <a:endParaRPr lang="en-US" sz="1800" kern="1200" dirty="0"/>
        </a:p>
      </dsp:txBody>
      <dsp:txXfrm>
        <a:off x="320835" y="67318"/>
        <a:ext cx="5168821" cy="692586"/>
      </dsp:txXfrm>
    </dsp:sp>
    <dsp:sp modelId="{573154DF-DD18-4268-BF24-EF2E48F9419F}">
      <dsp:nvSpPr>
        <dsp:cNvPr id="0" name=""/>
        <dsp:cNvSpPr/>
      </dsp:nvSpPr>
      <dsp:spPr>
        <a:xfrm>
          <a:off x="0" y="1592972"/>
          <a:ext cx="566737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6175A-1742-41A7-9FD4-91FD369AAF85}">
      <dsp:nvSpPr>
        <dsp:cNvPr id="0" name=""/>
        <dsp:cNvSpPr/>
      </dsp:nvSpPr>
      <dsp:spPr>
        <a:xfrm>
          <a:off x="283368" y="1209212"/>
          <a:ext cx="5268947" cy="76752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49" tIns="0" rIns="1499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A04DA3"/>
            </a:buClr>
            <a:buFontTx/>
            <a:buNone/>
          </a:pPr>
          <a:r>
            <a:rPr lang="en-US" altLang="en-US" sz="1800" b="1" kern="1200" dirty="0">
              <a:latin typeface="Tw Cen MT" panose="020B0602020104020603" pitchFamily="34" charset="0"/>
              <a:sym typeface="Tw Cen MT" panose="020B0602020104020603" pitchFamily="34" charset="0"/>
            </a:rPr>
            <a:t>To validate, demonstrate and assess the impact of climate resilient technologies on farmers' fields</a:t>
          </a:r>
          <a:endParaRPr lang="en-US" sz="1800" kern="1200" dirty="0"/>
        </a:p>
      </dsp:txBody>
      <dsp:txXfrm>
        <a:off x="320835" y="1246679"/>
        <a:ext cx="5194013" cy="692586"/>
      </dsp:txXfrm>
    </dsp:sp>
    <dsp:sp modelId="{154A09C7-C478-4CA9-9F8B-CC8C791D85C6}">
      <dsp:nvSpPr>
        <dsp:cNvPr id="0" name=""/>
        <dsp:cNvSpPr/>
      </dsp:nvSpPr>
      <dsp:spPr>
        <a:xfrm>
          <a:off x="0" y="2772332"/>
          <a:ext cx="566737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3FC18-94D3-4DEF-B4C4-56C77FBD5790}">
      <dsp:nvSpPr>
        <dsp:cNvPr id="0" name=""/>
        <dsp:cNvSpPr/>
      </dsp:nvSpPr>
      <dsp:spPr>
        <a:xfrm>
          <a:off x="283368" y="2388572"/>
          <a:ext cx="5284181" cy="767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49" tIns="0" rIns="1499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A04DA3"/>
            </a:buClr>
            <a:buFontTx/>
            <a:buNone/>
          </a:pPr>
          <a:r>
            <a:rPr lang="en-US" altLang="en-US" sz="1800" b="1" kern="1200" dirty="0">
              <a:latin typeface="Tw Cen MT" panose="020B0602020104020603" pitchFamily="34" charset="0"/>
              <a:sym typeface="Tw Cen MT" panose="020B0602020104020603" pitchFamily="34" charset="0"/>
            </a:rPr>
            <a:t>To strengthen the capacity of scientists, farmers and other stakeholders on climate resilient agriculture</a:t>
          </a:r>
          <a:endParaRPr lang="en-US" sz="1800" kern="1200" dirty="0"/>
        </a:p>
      </dsp:txBody>
      <dsp:txXfrm>
        <a:off x="320835" y="2426039"/>
        <a:ext cx="5209247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6838B-6280-4011-BFCC-BFAA809906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70BA9-2451-4F5C-B4CB-F1956892C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F2083-0386-4B43-BE3F-5071C6BB4F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E5B7B-082D-42AF-BB4D-0A285FE14DA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6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9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1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2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20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2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2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2654-864A-D3A3-30A5-7F6A4533B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8ED15-E10F-E6FB-4273-BF9E3B7C5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63953-E0FB-327B-CE03-2E432BA9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C51E9-A85C-E231-445C-0DC686B4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CEFF7-E022-F6AC-3C54-DAFEC24E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2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AAE3-CB57-B5EF-647D-72579759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676BC-2D4C-0231-4F61-C61D9452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8E594-E2D6-29AD-3CEC-6C29641F1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5C4A3-3952-9016-5EF3-AFC0EEAC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66DE9-27DF-A9B5-7437-0492A73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694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8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76848"/>
      </p:ext>
    </p:extLst>
  </p:cSld>
  <p:clrMapOvr>
    <a:masterClrMapping/>
  </p:clrMapOvr>
  <p:transition spd="med"/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49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025208"/>
      </p:ext>
    </p:extLst>
  </p:cSld>
  <p:clrMapOvr>
    <a:masterClrMapping/>
  </p:clrMapOvr>
  <p:transition spd="med"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sz="60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924966"/>
      </p:ext>
    </p:extLst>
  </p:cSld>
  <p:clrMapOvr>
    <a:masterClrMapping/>
  </p:clrMapOvr>
  <p:transition spd="med"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0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149888"/>
      </p:ext>
    </p:extLst>
  </p:cSld>
  <p:clrMapOvr>
    <a:masterClrMapping/>
  </p:clrMapOvr>
  <p:transition spd="med"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365125"/>
            <a:ext cx="10515601" cy="1325564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1681163"/>
            <a:ext cx="5158318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717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097708"/>
      </p:ext>
    </p:extLst>
  </p:cSld>
  <p:clrMapOvr>
    <a:masterClrMapping/>
  </p:clrMapOvr>
  <p:transition spd="med"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041181"/>
      </p:ext>
    </p:extLst>
  </p:cSld>
  <p:clrMapOvr>
    <a:masterClrMapping/>
  </p:clrMapOvr>
  <p:transition spd="med"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180097"/>
      </p:ext>
    </p:extLst>
  </p:cSld>
  <p:clrMapOvr>
    <a:masterClrMapping/>
  </p:clrMapOvr>
  <p:transition spd="med"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8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4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716" y="987425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8655" indent="-357505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40130" indent="-414655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37005" indent="-50038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9425" indent="-50038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7" y="2057400"/>
            <a:ext cx="393276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663375"/>
      </p:ext>
    </p:extLst>
  </p:cSld>
  <p:clrMapOvr>
    <a:masterClrMapping/>
  </p:clrMapOvr>
  <p:transition spd="med"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8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6" y="987425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2057400"/>
            <a:ext cx="393276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255140"/>
      </p:ext>
    </p:extLst>
  </p:cSld>
  <p:clrMapOvr>
    <a:masterClrMapping/>
  </p:clrMapOvr>
  <p:transition spd="med"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886575"/>
      </p:ext>
    </p:extLst>
  </p:cSld>
  <p:clrMapOvr>
    <a:masterClrMapping/>
  </p:clrMapOvr>
  <p:transition spd="med"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7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24783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9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15886"/>
      </p:ext>
    </p:extLst>
  </p:cSld>
  <p:clrMapOvr>
    <a:masterClrMapping/>
  </p:clrMapOvr>
  <p:transition spd="med"/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276842"/>
      </p:ext>
    </p:extLst>
  </p:cSld>
  <p:clrMapOvr>
    <a:masterClrMapping/>
  </p:clrMapOvr>
  <p:transition spd="med"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9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936479"/>
      </p:ext>
    </p:extLst>
  </p:cSld>
  <p:clrMapOvr>
    <a:masterClrMapping/>
  </p:clrMapOvr>
  <p:transition spd="med"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6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459313"/>
      </p:ext>
    </p:extLst>
  </p:cSld>
  <p:clrMapOvr>
    <a:masterClrMapping/>
  </p:clrMapOvr>
  <p:transition spd="med"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9760209"/>
      </p:ext>
    </p:extLst>
  </p:cSld>
  <p:clrMapOvr>
    <a:masterClrMapping/>
  </p:clrMapOvr>
  <p:transition spd="med"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26497"/>
      </p:ext>
    </p:extLst>
  </p:cSld>
  <p:clrMapOvr>
    <a:masterClrMapping/>
  </p:clrMapOvr>
  <p:transition spd="med"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474745"/>
      </p:ext>
    </p:extLst>
  </p:cSld>
  <p:clrMapOvr>
    <a:masterClrMapping/>
  </p:clrMapOvr>
  <p:transition spd="med"/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3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6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961466"/>
      </p:ext>
    </p:extLst>
  </p:cSld>
  <p:clrMapOvr>
    <a:masterClrMapping/>
  </p:clrMapOvr>
  <p:transition spd="med"/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44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010473"/>
      </p:ext>
    </p:extLst>
  </p:cSld>
  <p:clrMapOvr>
    <a:masterClrMapping/>
  </p:clrMapOvr>
  <p:transition spd="med"/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5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2320" indent="-3251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874878"/>
      </p:ext>
    </p:extLst>
  </p:cSld>
  <p:clrMapOvr>
    <a:masterClrMapping/>
  </p:clrMapOvr>
  <p:transition spd="med"/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66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2768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78463"/>
      </p:ext>
    </p:extLst>
  </p:cSld>
  <p:clrMapOvr>
    <a:masterClrMapping/>
  </p:clrMapOvr>
  <p:transition spd="med"/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7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7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36930" indent="-37973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41120" indent="-4267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39290" indent="-5676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61260" indent="-6324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559476"/>
      </p:ext>
    </p:extLst>
  </p:cSld>
  <p:clrMapOvr>
    <a:masterClrMapping/>
  </p:clrMapOvr>
  <p:transition spd="med"/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88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6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416281"/>
      </p:ext>
    </p:extLst>
  </p:cSld>
  <p:clrMapOvr>
    <a:masterClrMapping/>
  </p:clrMapOvr>
  <p:transition spd="med"/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00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434913"/>
      </p:ext>
    </p:extLst>
  </p:cSld>
  <p:clrMapOvr>
    <a:masterClrMapping/>
  </p:clrMapOvr>
  <p:transition spd="med"/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0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156165"/>
      </p:ext>
    </p:extLst>
  </p:cSld>
  <p:clrMapOvr>
    <a:masterClrMapping/>
  </p:clrMapOvr>
  <p:transition spd="med"/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9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29310" indent="-37211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79040" indent="-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7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825846"/>
      </p:ext>
    </p:extLst>
  </p:cSld>
  <p:clrMapOvr>
    <a:masterClrMapping/>
  </p:clrMapOvr>
  <p:transition spd="med"/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31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950070"/>
      </p:ext>
    </p:extLst>
  </p:cSld>
  <p:clrMapOvr>
    <a:masterClrMapping/>
  </p:clrMapOvr>
  <p:transition spd="med"/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43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4" cy="318492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640080" indent="-18288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085850" indent="-17145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•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576705" indent="-205105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057400" indent="-22860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»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4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4" cy="23241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lnSpc>
                <a:spcPct val="100000"/>
              </a:lnSpc>
              <a:defRPr sz="5800" b="0" spc="-116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746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7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659099"/>
      </p:ext>
    </p:extLst>
  </p:cSld>
  <p:clrMapOvr>
    <a:masterClrMapping/>
  </p:clrMapOvr>
  <p:transition spd="med"/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5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6" y="6382866"/>
            <a:ext cx="301905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584079"/>
      </p:ext>
    </p:extLst>
  </p:cSld>
  <p:clrMapOvr>
    <a:masterClrMapping/>
  </p:clrMapOvr>
  <p:transition spd="med"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7620079"/>
      </p:ext>
    </p:extLst>
  </p:cSld>
  <p:clrMapOvr>
    <a:masterClrMapping/>
  </p:clrMapOvr>
  <p:transition spd="med"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49718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5"/>
            <a:ext cx="310339" cy="307775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934255"/>
      </p:ext>
    </p:extLst>
  </p:cSld>
  <p:clrMapOvr>
    <a:masterClrMapping/>
  </p:clrMapOvr>
  <p:transition spd="med"/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816905"/>
      </p:ext>
    </p:extLst>
  </p:cSld>
  <p:clrMapOvr>
    <a:masterClrMapping/>
  </p:clrMapOvr>
  <p:transition spd="med"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9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29428"/>
      </p:ext>
    </p:extLst>
  </p:cSld>
  <p:clrMapOvr>
    <a:masterClrMapping/>
  </p:clrMapOvr>
  <p:transition spd="med"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44073"/>
      </p:ext>
    </p:extLst>
  </p:cSld>
  <p:clrMapOvr>
    <a:masterClrMapping/>
  </p:clrMapOvr>
  <p:transition spd="med"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511785"/>
      </p:ext>
    </p:extLst>
  </p:cSld>
  <p:clrMapOvr>
    <a:masterClrMapping/>
  </p:clrMapOvr>
  <p:transition spd="med"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523696"/>
      </p:ext>
    </p:extLst>
  </p:cSld>
  <p:clrMapOvr>
    <a:masterClrMapping/>
  </p:clrMapOvr>
  <p:transition spd="med"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2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8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509915"/>
      </p:ext>
    </p:extLst>
  </p:cSld>
  <p:clrMapOvr>
    <a:masterClrMapping/>
  </p:clrMapOvr>
  <p:transition spd="med"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3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8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6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565095"/>
      </p:ext>
    </p:extLst>
  </p:cSld>
  <p:clrMapOvr>
    <a:masterClrMapping/>
  </p:clrMapOvr>
  <p:transition spd="med"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76636"/>
      </p:ext>
    </p:extLst>
  </p:cSld>
  <p:clrMapOvr>
    <a:masterClrMapping/>
  </p:clrMapOvr>
  <p:transition spd="med"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5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56757"/>
      </p:ext>
    </p:extLst>
  </p:cSld>
  <p:clrMapOvr>
    <a:masterClrMapping/>
  </p:clrMapOvr>
  <p:transition spd="med"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51653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819521"/>
      </p:ext>
    </p:extLst>
  </p:cSld>
  <p:clrMapOvr>
    <a:masterClrMapping/>
  </p:clrMapOvr>
  <p:transition spd="med"/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456403"/>
      </p:ext>
    </p:extLst>
  </p:cSld>
  <p:clrMapOvr>
    <a:masterClrMapping/>
  </p:clrMapOvr>
  <p:transition spd="med"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8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416788"/>
      </p:ext>
    </p:extLst>
  </p:cSld>
  <p:clrMapOvr>
    <a:masterClrMapping/>
  </p:clrMapOvr>
  <p:transition spd="med"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640358"/>
      </p:ext>
    </p:extLst>
  </p:cSld>
  <p:clrMapOvr>
    <a:masterClrMapping/>
  </p:clrMapOvr>
  <p:transition spd="med"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209543"/>
      </p:ext>
    </p:extLst>
  </p:cSld>
  <p:clrMapOvr>
    <a:masterClrMapping/>
  </p:clrMapOvr>
  <p:transition spd="med"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9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260925"/>
      </p:ext>
    </p:extLst>
  </p:cSld>
  <p:clrMapOvr>
    <a:masterClrMapping/>
  </p:clrMapOvr>
  <p:transition spd="med"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1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46601"/>
      </p:ext>
    </p:extLst>
  </p:cSld>
  <p:clrMapOvr>
    <a:masterClrMapping/>
  </p:clrMapOvr>
  <p:transition spd="med"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6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anchor="ctr"/>
          <a:lstStyle>
            <a:lvl1pPr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338041"/>
      </p:ext>
    </p:extLst>
  </p:cSld>
  <p:clrMapOvr>
    <a:masterClrMapping/>
  </p:clrMapOvr>
  <p:transition spd="med"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560861"/>
      </p:ext>
    </p:extLst>
  </p:cSld>
  <p:clrMapOvr>
    <a:masterClrMapping/>
  </p:clrMapOvr>
  <p:transition spd="med"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7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4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811632"/>
      </p:ext>
    </p:extLst>
  </p:cSld>
  <p:clrMapOvr>
    <a:masterClrMapping/>
  </p:clrMapOvr>
  <p:transition spd="med"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5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47847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107615"/>
      </p:ext>
    </p:extLst>
  </p:cSld>
  <p:clrMapOvr>
    <a:masterClrMapping/>
  </p:clrMapOvr>
  <p:transition spd="med"/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2320" indent="-3251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492753"/>
      </p:ext>
    </p:extLst>
  </p:cSld>
  <p:clrMapOvr>
    <a:masterClrMapping/>
  </p:clrMapOvr>
  <p:transition spd="med"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032734"/>
      </p:ext>
    </p:extLst>
  </p:cSld>
  <p:clrMapOvr>
    <a:masterClrMapping/>
  </p:clrMapOvr>
  <p:transition spd="med"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6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0" algn="ctr">
              <a:buSzTx/>
              <a:buNone/>
            </a:lvl2pPr>
            <a:lvl3pPr marL="0" indent="0" algn="ctr">
              <a:buSzTx/>
              <a:buNone/>
            </a:lvl3pPr>
            <a:lvl4pPr marL="0" indent="0" algn="ctr">
              <a:buSzTx/>
              <a:buNone/>
            </a:lvl4pPr>
            <a:lvl5pPr marL="0" indent="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051575"/>
      </p:ext>
    </p:extLst>
  </p:cSld>
  <p:clrMapOvr>
    <a:masterClrMapping/>
  </p:clrMapOvr>
  <p:transition spd="med"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921"/>
      </p:ext>
    </p:extLst>
  </p:cSld>
  <p:clrMapOvr>
    <a:masterClrMapping/>
  </p:clrMapOvr>
  <p:transition spd="med"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3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0">
              <a:buSzTx/>
              <a:buNone/>
              <a:defRPr sz="2000"/>
            </a:lvl2pPr>
            <a:lvl3pPr marL="0" indent="0">
              <a:buSzTx/>
              <a:buNone/>
              <a:defRPr sz="2000"/>
            </a:lvl3pPr>
            <a:lvl4pPr marL="0" indent="0">
              <a:buSzTx/>
              <a:buNone/>
              <a:defRPr sz="2000"/>
            </a:lvl4pPr>
            <a:lvl5pPr marL="0" indent="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739875"/>
      </p:ext>
    </p:extLst>
  </p:cSld>
  <p:clrMapOvr>
    <a:masterClrMapping/>
  </p:clrMapOvr>
  <p:transition spd="med"/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5257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656080" indent="-1198880">
              <a:defRPr sz="2800"/>
            </a:lvl2pPr>
            <a:lvl3pPr marL="2261235" indent="-1346835">
              <a:defRPr sz="2800"/>
            </a:lvl3pPr>
            <a:lvl4pPr marL="3162300" indent="-1790700">
              <a:defRPr sz="2800"/>
            </a:lvl4pPr>
            <a:lvl5pPr marL="3823970" indent="-199517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171584"/>
      </p:ext>
    </p:extLst>
  </p:cSld>
  <p:clrMapOvr>
    <a:masterClrMapping/>
  </p:clrMapOvr>
  <p:transition spd="med"/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/>
            </a:lvl1pPr>
            <a:lvl2pPr marL="0" indent="0">
              <a:buSzTx/>
              <a:buNone/>
              <a:defRPr sz="2400" b="1"/>
            </a:lvl2pPr>
            <a:lvl3pPr marL="0" indent="0">
              <a:buSzTx/>
              <a:buNone/>
              <a:defRPr sz="2400" b="1"/>
            </a:lvl3pPr>
            <a:lvl4pPr marL="0" indent="0">
              <a:buSzTx/>
              <a:buNone/>
              <a:defRPr sz="2400" b="1"/>
            </a:lvl4pPr>
            <a:lvl5pPr marL="0" indent="0"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584302"/>
      </p:ext>
    </p:extLst>
  </p:cSld>
  <p:clrMapOvr>
    <a:masterClrMapping/>
  </p:clrMapOvr>
  <p:transition spd="med"/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753143"/>
      </p:ext>
    </p:extLst>
  </p:cSld>
  <p:clrMapOvr>
    <a:masterClrMapping/>
  </p:clrMapOvr>
  <p:transition spd="med"/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836978"/>
      </p:ext>
    </p:extLst>
  </p:cSld>
  <p:clrMapOvr>
    <a:masterClrMapping/>
  </p:clrMapOvr>
  <p:transition spd="med"/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2pPr marL="1631315" indent="-1174115"/>
            <a:lvl3pPr marL="2197100" indent="-1282700"/>
            <a:lvl4pPr marL="3213735" indent="-1842135"/>
            <a:lvl5pPr marL="3881120" indent="-205232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1" y="1435103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433612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13100"/>
      </p:ext>
    </p:extLst>
  </p:cSld>
  <p:clrMapOvr>
    <a:masterClrMapping/>
  </p:clrMapOvr>
  <p:transition spd="med"/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0">
              <a:buSzTx/>
              <a:buNone/>
              <a:defRPr sz="1400"/>
            </a:lvl2pPr>
            <a:lvl3pPr marL="0" indent="0">
              <a:buSzTx/>
              <a:buNone/>
              <a:defRPr sz="1400"/>
            </a:lvl3pPr>
            <a:lvl4pPr marL="0" indent="0">
              <a:buSzTx/>
              <a:buNone/>
              <a:defRPr sz="1400"/>
            </a:lvl4pPr>
            <a:lvl5pPr marL="0" indent="0"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874148"/>
      </p:ext>
    </p:extLst>
  </p:cSld>
  <p:clrMapOvr>
    <a:masterClrMapping/>
  </p:clrMapOvr>
  <p:transition spd="med"/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defTabSz="914400"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None/>
              <a:defRPr sz="1800"/>
            </a:lvl1pPr>
            <a:lvl2pPr marL="0" indent="0" algn="ctr" defTabSz="914400">
              <a:buSzTx/>
              <a:buNone/>
              <a:defRPr sz="1800"/>
            </a:lvl2pPr>
            <a:lvl3pPr marL="0" indent="0" algn="ctr" defTabSz="914400">
              <a:buSzTx/>
              <a:buNone/>
              <a:defRPr sz="1800"/>
            </a:lvl3pPr>
            <a:lvl4pPr marL="0" indent="0" algn="ctr" defTabSz="914400">
              <a:buSzTx/>
              <a:buNone/>
              <a:defRPr sz="1800"/>
            </a:lvl4pPr>
            <a:lvl5pPr marL="0" indent="0" algn="ctr" defTabSz="914400"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102265"/>
      </p:ext>
    </p:extLst>
  </p:cSld>
  <p:clrMapOvr>
    <a:masterClrMapping/>
  </p:clrMapOvr>
  <p:transition spd="med"/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954"/>
            <a:ext cx="10972800" cy="1143001"/>
          </a:xfrm>
          <a:prstGeom prst="rect">
            <a:avLst/>
          </a:prstGeom>
        </p:spPr>
        <p:txBody>
          <a:bodyPr anchor="t"/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>
            <a:lvl1pPr defTabSz="914400"/>
            <a:lvl2pPr marL="782955" indent="-325755" defTabSz="914400"/>
            <a:lvl3pPr marL="1219200" indent="-304800" defTabSz="914400"/>
            <a:lvl4pPr marL="1736725" indent="-365125" defTabSz="914400"/>
            <a:lvl5pPr marL="2235200" indent="-406400" defTabSz="914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042903"/>
      </p:ext>
    </p:extLst>
  </p:cSld>
  <p:clrMapOvr>
    <a:masterClrMapping/>
  </p:clrMapOvr>
  <p:transition spd="med"/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9"/>
          </a:xfrm>
          <a:prstGeom prst="rect">
            <a:avLst/>
          </a:prstGeom>
        </p:spPr>
        <p:txBody>
          <a:bodyPr anchor="b"/>
          <a:lstStyle>
            <a:lvl1pPr defTabSz="914400"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None/>
              <a:defRPr sz="1800">
                <a:solidFill>
                  <a:srgbClr val="888888"/>
                </a:solidFill>
              </a:defRPr>
            </a:lvl1pPr>
            <a:lvl2pPr marL="0" indent="0" defTabSz="9144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0" defTabSz="9144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0" defTabSz="9144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0" defTabSz="9144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8092327"/>
      </p:ext>
    </p:extLst>
  </p:cSld>
  <p:clrMapOvr>
    <a:masterClrMapping/>
  </p:clrMapOvr>
  <p:transition spd="med"/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954"/>
            <a:ext cx="10972800" cy="1143001"/>
          </a:xfrm>
          <a:prstGeom prst="rect">
            <a:avLst/>
          </a:prstGeom>
        </p:spPr>
        <p:txBody>
          <a:bodyPr anchor="t"/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defTabSz="914400"/>
            <a:lvl2pPr marL="782955" indent="-325755" defTabSz="914400"/>
            <a:lvl3pPr marL="1219200" indent="-304800" defTabSz="914400"/>
            <a:lvl4pPr marL="1736725" indent="-365125" defTabSz="914400"/>
            <a:lvl5pPr marL="2235200" indent="-406400" defTabSz="914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106116"/>
      </p:ext>
    </p:extLst>
  </p:cSld>
  <p:clrMapOvr>
    <a:masterClrMapping/>
  </p:clrMapOvr>
  <p:transition spd="med"/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8"/>
            <a:ext cx="10515601" cy="1325563"/>
          </a:xfrm>
          <a:prstGeom prst="rect">
            <a:avLst/>
          </a:prstGeom>
        </p:spPr>
        <p:txBody>
          <a:bodyPr anchor="t"/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1" cy="823914"/>
          </a:xfrm>
          <a:prstGeom prst="rect">
            <a:avLst/>
          </a:prstGeom>
        </p:spPr>
        <p:txBody>
          <a:bodyPr anchor="b"/>
          <a:lstStyle>
            <a:lvl1pPr marL="0" indent="0" defTabSz="914400">
              <a:buSzTx/>
              <a:buNone/>
              <a:defRPr sz="1800" b="1"/>
            </a:lvl1pPr>
            <a:lvl2pPr marL="0" indent="0" defTabSz="914400">
              <a:buSzTx/>
              <a:buNone/>
              <a:defRPr sz="1800" b="1"/>
            </a:lvl2pPr>
            <a:lvl3pPr marL="0" indent="0" defTabSz="914400">
              <a:buSzTx/>
              <a:buNone/>
              <a:defRPr sz="1800" b="1"/>
            </a:lvl3pPr>
            <a:lvl4pPr marL="0" indent="0" defTabSz="914400">
              <a:buSzTx/>
              <a:buNone/>
              <a:defRPr sz="1800" b="1"/>
            </a:lvl4pPr>
            <a:lvl5pPr marL="0" indent="0" defTabSz="914400">
              <a:buSzTx/>
              <a:buNone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355195"/>
      </p:ext>
    </p:extLst>
  </p:cSld>
  <p:clrMapOvr>
    <a:masterClrMapping/>
  </p:clrMapOvr>
  <p:transition spd="med"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954"/>
            <a:ext cx="10972800" cy="1143001"/>
          </a:xfrm>
          <a:prstGeom prst="rect">
            <a:avLst/>
          </a:prstGeom>
        </p:spPr>
        <p:txBody>
          <a:bodyPr anchor="t"/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139779"/>
      </p:ext>
    </p:extLst>
  </p:cSld>
  <p:clrMapOvr>
    <a:masterClrMapping/>
  </p:clrMapOvr>
  <p:transition spd="med"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26413"/>
      </p:ext>
    </p:extLst>
  </p:cSld>
  <p:clrMapOvr>
    <a:masterClrMapping/>
  </p:clrMapOvr>
  <p:transition spd="med"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defTabSz="914400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8"/>
            <a:ext cx="6172202" cy="4873627"/>
          </a:xfrm>
          <a:prstGeom prst="rect">
            <a:avLst/>
          </a:prstGeom>
        </p:spPr>
        <p:txBody>
          <a:bodyPr/>
          <a:lstStyle>
            <a:lvl1pPr marL="342900" indent="-342900" defTabSz="914400">
              <a:defRPr sz="2400"/>
            </a:lvl1pPr>
            <a:lvl2pPr marL="829310" indent="-372110" defTabSz="914400">
              <a:defRPr sz="2400"/>
            </a:lvl2pPr>
            <a:lvl3pPr marL="1320800" indent="-406400" defTabSz="914400">
              <a:defRPr sz="2400"/>
            </a:lvl3pPr>
            <a:lvl4pPr marL="1955800" indent="-584200" defTabSz="914400">
              <a:defRPr sz="2400"/>
            </a:lvl4pPr>
            <a:lvl5pPr marL="2479040" indent="-650240" defTabSz="914400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683985"/>
      </p:ext>
    </p:extLst>
  </p:cSld>
  <p:clrMapOvr>
    <a:masterClrMapping/>
  </p:clrMapOvr>
  <p:transition spd="med"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defTabSz="914400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6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8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None/>
              <a:defRPr sz="1200"/>
            </a:lvl1pPr>
            <a:lvl2pPr marL="0" indent="0" defTabSz="914400">
              <a:buSzTx/>
              <a:buNone/>
              <a:defRPr sz="1200"/>
            </a:lvl2pPr>
            <a:lvl3pPr marL="0" indent="0" defTabSz="914400">
              <a:buSzTx/>
              <a:buNone/>
              <a:defRPr sz="1200"/>
            </a:lvl3pPr>
            <a:lvl4pPr marL="0" indent="0" defTabSz="914400">
              <a:buSzTx/>
              <a:buNone/>
              <a:defRPr sz="1200"/>
            </a:lvl4pPr>
            <a:lvl5pPr marL="0" indent="0" defTabSz="914400">
              <a:buSz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82241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4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578434"/>
      </p:ext>
    </p:extLst>
  </p:cSld>
  <p:clrMapOvr>
    <a:masterClrMapping/>
  </p:clrMapOvr>
  <p:transition spd="med"/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0" algn="ctr">
              <a:buSzTx/>
              <a:buNone/>
            </a:lvl2pPr>
            <a:lvl3pPr marL="0" indent="0" algn="ctr">
              <a:buSzTx/>
              <a:buNone/>
            </a:lvl3pPr>
            <a:lvl4pPr marL="0" indent="0" algn="ctr">
              <a:buSzTx/>
              <a:buNone/>
            </a:lvl4pPr>
            <a:lvl5pPr marL="0" indent="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535630"/>
      </p:ext>
    </p:extLst>
  </p:cSld>
  <p:clrMapOvr>
    <a:masterClrMapping/>
  </p:clrMapOvr>
  <p:transition spd="med"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0">
              <a:buSzTx/>
              <a:buNone/>
              <a:defRPr sz="2000"/>
            </a:lvl2pPr>
            <a:lvl3pPr marL="0" indent="0">
              <a:buSzTx/>
              <a:buNone/>
              <a:defRPr sz="2000"/>
            </a:lvl3pPr>
            <a:lvl4pPr marL="0" indent="0">
              <a:buSzTx/>
              <a:buNone/>
              <a:defRPr sz="2000"/>
            </a:lvl4pPr>
            <a:lvl5pPr marL="0" indent="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205974"/>
      </p:ext>
    </p:extLst>
  </p:cSld>
  <p:clrMapOvr>
    <a:masterClrMapping/>
  </p:clrMapOvr>
  <p:transition spd="med"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defRPr sz="2800"/>
            </a:lvl1pPr>
            <a:lvl2pPr marL="1656080" indent="-1198880">
              <a:defRPr sz="2800"/>
            </a:lvl2pPr>
            <a:lvl3pPr marL="2261235" indent="-1346835">
              <a:defRPr sz="2800"/>
            </a:lvl3pPr>
            <a:lvl4pPr marL="3162300" indent="-1790700">
              <a:defRPr sz="2800"/>
            </a:lvl4pPr>
            <a:lvl5pPr marL="3823970" indent="-199517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48949"/>
      </p:ext>
    </p:extLst>
  </p:cSld>
  <p:clrMapOvr>
    <a:masterClrMapping/>
  </p:clrMapOvr>
  <p:transition spd="med"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/>
            </a:lvl1pPr>
            <a:lvl2pPr marL="0" indent="0">
              <a:buSzTx/>
              <a:buNone/>
              <a:defRPr sz="2400" b="1"/>
            </a:lvl2pPr>
            <a:lvl3pPr marL="0" indent="0">
              <a:buSzTx/>
              <a:buNone/>
              <a:defRPr sz="2400" b="1"/>
            </a:lvl3pPr>
            <a:lvl4pPr marL="0" indent="0">
              <a:buSzTx/>
              <a:buNone/>
              <a:defRPr sz="2400" b="1"/>
            </a:lvl4pPr>
            <a:lvl5pPr marL="0" indent="0"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501047"/>
      </p:ext>
    </p:extLst>
  </p:cSld>
  <p:clrMapOvr>
    <a:masterClrMapping/>
  </p:clrMapOvr>
  <p:transition spd="med"/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128227"/>
      </p:ext>
    </p:extLst>
  </p:cSld>
  <p:clrMapOvr>
    <a:masterClrMapping/>
  </p:clrMapOvr>
  <p:transition spd="med"/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418175"/>
      </p:ext>
    </p:extLst>
  </p:cSld>
  <p:clrMapOvr>
    <a:masterClrMapping/>
  </p:clrMapOvr>
  <p:transition spd="med"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/>
            <a:lvl2pPr marL="1631315" indent="-1174115"/>
            <a:lvl3pPr marL="2197100" indent="-1282700"/>
            <a:lvl4pPr marL="3213735" indent="-1842135"/>
            <a:lvl5pPr marL="3881120" indent="-205232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486252"/>
      </p:ext>
    </p:extLst>
  </p:cSld>
  <p:clrMapOvr>
    <a:masterClrMapping/>
  </p:clrMapOvr>
  <p:transition spd="med"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2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0">
              <a:buSzTx/>
              <a:buNone/>
              <a:defRPr sz="1400"/>
            </a:lvl2pPr>
            <a:lvl3pPr marL="0" indent="0">
              <a:buSzTx/>
              <a:buNone/>
              <a:defRPr sz="1400"/>
            </a:lvl3pPr>
            <a:lvl4pPr marL="0" indent="0">
              <a:buSzTx/>
              <a:buNone/>
              <a:defRPr sz="1400"/>
            </a:lvl4pPr>
            <a:lvl5pPr marL="0" indent="0"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2875"/>
            <a:ext cx="196342" cy="203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47540"/>
      </p:ext>
    </p:extLst>
  </p:cSld>
  <p:clrMapOvr>
    <a:masterClrMapping/>
  </p:clrMapOvr>
  <p:transition spd="med"/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158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0531509"/>
      </p:ext>
    </p:extLst>
  </p:cSld>
  <p:clrMapOvr>
    <a:masterClrMapping/>
  </p:clrMapOvr>
  <p:transition spd="med"/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158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93713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7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314099"/>
      </p:ext>
    </p:extLst>
  </p:cSld>
  <p:clrMapOvr>
    <a:masterClrMapping/>
  </p:clrMapOvr>
  <p:transition spd="med"/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36930" indent="-37973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41120" indent="-42672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39290" indent="-56769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61260" indent="-63246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158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723392"/>
      </p:ext>
    </p:extLst>
  </p:cSld>
  <p:clrMapOvr>
    <a:masterClrMapping/>
  </p:clrMapOvr>
  <p:transition spd="med"/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158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253891"/>
      </p:ext>
    </p:extLst>
  </p:cSld>
  <p:clrMapOvr>
    <a:masterClrMapping/>
  </p:clrMapOvr>
  <p:transition spd="med"/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158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87992"/>
      </p:ext>
    </p:extLst>
  </p:cSld>
  <p:clrMapOvr>
    <a:masterClrMapping/>
  </p:clrMapOvr>
  <p:transition spd="med"/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158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335782"/>
      </p:ext>
    </p:extLst>
  </p:cSld>
  <p:clrMapOvr>
    <a:masterClrMapping/>
  </p:clrMapOvr>
  <p:transition spd="med"/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29310" indent="-37211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55800" indent="-5842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9040" indent="-65024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158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262901"/>
      </p:ext>
    </p:extLst>
  </p:cSld>
  <p:clrMapOvr>
    <a:masterClrMapping/>
  </p:clrMapOvr>
  <p:transition spd="med"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158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451050"/>
      </p:ext>
    </p:extLst>
  </p:cSld>
  <p:clrMapOvr>
    <a:masterClrMapping/>
  </p:clrMapOvr>
  <p:transition spd="med"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948820"/>
      </p:ext>
    </p:extLst>
  </p:cSld>
  <p:clrMapOvr>
    <a:masterClrMapping/>
  </p:clrMapOvr>
  <p:transition spd="med"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978856"/>
      </p:ext>
    </p:extLst>
  </p:cSld>
  <p:clrMapOvr>
    <a:masterClrMapping/>
  </p:clrMapOvr>
  <p:transition spd="med"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36930" indent="-37973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41120" indent="-42672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39290" indent="-56769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61260" indent="-63246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393693"/>
      </p:ext>
    </p:extLst>
  </p:cSld>
  <p:clrMapOvr>
    <a:masterClrMapping/>
  </p:clrMapOvr>
  <p:transition spd="med"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19633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973287"/>
      </p:ext>
    </p:extLst>
  </p:cSld>
  <p:clrMapOvr>
    <a:masterClrMapping/>
  </p:clrMapOvr>
  <p:transition spd="med"/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649142"/>
      </p:ext>
    </p:extLst>
  </p:cSld>
  <p:clrMapOvr>
    <a:masterClrMapping/>
  </p:clrMapOvr>
  <p:transition spd="med"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749504"/>
      </p:ext>
    </p:extLst>
  </p:cSld>
  <p:clrMapOvr>
    <a:masterClrMapping/>
  </p:clrMapOvr>
  <p:transition spd="med"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29310" indent="-37211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55800" indent="-5842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9040" indent="-65024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494585"/>
      </p:ext>
    </p:extLst>
  </p:cSld>
  <p:clrMapOvr>
    <a:masterClrMapping/>
  </p:clrMapOvr>
  <p:transition spd="med"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972769"/>
      </p:ext>
    </p:extLst>
  </p:cSld>
  <p:clrMapOvr>
    <a:masterClrMapping/>
  </p:clrMapOvr>
  <p:transition spd="med"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6"/>
            <a:ext cx="10363200" cy="147002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4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187213"/>
      </p:ext>
    </p:extLst>
  </p:cSld>
  <p:clrMapOvr>
    <a:masterClrMapping/>
  </p:clrMapOvr>
  <p:transition spd="med"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4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489822"/>
      </p:ext>
    </p:extLst>
  </p:cSld>
  <p:clrMapOvr>
    <a:masterClrMapping/>
  </p:clrMapOvr>
  <p:transition spd="med"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3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4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404967"/>
      </p:ext>
    </p:extLst>
  </p:cSld>
  <p:clrMapOvr>
    <a:masterClrMapping/>
  </p:clrMapOvr>
  <p:transition spd="med"/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4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480942"/>
      </p:ext>
    </p:extLst>
  </p:cSld>
  <p:clrMapOvr>
    <a:masterClrMapping/>
  </p:clrMapOvr>
  <p:transition spd="med"/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4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438741"/>
      </p:ext>
    </p:extLst>
  </p:cSld>
  <p:clrMapOvr>
    <a:masterClrMapping/>
  </p:clrMapOvr>
  <p:transition spd="med"/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4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6554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5B430-866B-9F39-C9FF-01B2B92DB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5A110-0226-6F2D-5652-C8C1B5CBE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BE9B5-8B02-5C71-F22C-2AAD20B6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65587-1DDD-EA37-383E-5B0D1F7B0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8FEA0-3193-7544-3251-3D97F286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771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867384"/>
      </p:ext>
    </p:extLst>
  </p:cSld>
  <p:clrMapOvr>
    <a:masterClrMapping/>
  </p:clrMapOvr>
  <p:transition spd="med"/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4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1" y="1435103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4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701486"/>
      </p:ext>
    </p:extLst>
  </p:cSld>
  <p:clrMapOvr>
    <a:masterClrMapping/>
  </p:clrMapOvr>
  <p:transition spd="med"/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4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730607"/>
      </p:ext>
    </p:extLst>
  </p:cSld>
  <p:clrMapOvr>
    <a:masterClrMapping/>
  </p:clrMapOvr>
  <p:transition spd="med"/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10;p2"/>
          <p:cNvSpPr/>
          <p:nvPr/>
        </p:nvSpPr>
        <p:spPr>
          <a:xfrm>
            <a:off x="-14702" y="-14701"/>
            <a:ext cx="12192003" cy="6858001"/>
          </a:xfrm>
          <a:prstGeom prst="rect">
            <a:avLst/>
          </a:prstGeom>
          <a:solidFill>
            <a:srgbClr val="222222">
              <a:alpha val="6462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63" name="Google Shape;11;p2"/>
          <p:cNvSpPr/>
          <p:nvPr/>
        </p:nvSpPr>
        <p:spPr>
          <a:xfrm>
            <a:off x="6781800" y="-50800"/>
            <a:ext cx="5486400" cy="695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"/>
                </a:moveTo>
                <a:lnTo>
                  <a:pt x="1410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4" name="Google Shape;12;p2"/>
          <p:cNvSpPr/>
          <p:nvPr/>
        </p:nvSpPr>
        <p:spPr>
          <a:xfrm flipH="1">
            <a:off x="-558602" y="5859200"/>
            <a:ext cx="10896402" cy="998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20" y="0"/>
                </a:lnTo>
                <a:lnTo>
                  <a:pt x="21600" y="0"/>
                </a:lnTo>
                <a:lnTo>
                  <a:pt x="20580" y="2160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434343"/>
                </a:solidFill>
              </a:defRPr>
            </a:pPr>
            <a:endParaRPr/>
          </a:p>
        </p:txBody>
      </p:sp>
      <p:sp>
        <p:nvSpPr>
          <p:cNvPr id="465" name="Google Shape;13;p2"/>
          <p:cNvSpPr/>
          <p:nvPr/>
        </p:nvSpPr>
        <p:spPr>
          <a:xfrm flipH="1">
            <a:off x="1371300" y="5555200"/>
            <a:ext cx="11159602" cy="30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03" y="0"/>
                </a:lnTo>
                <a:lnTo>
                  <a:pt x="21600" y="0"/>
                </a:lnTo>
                <a:lnTo>
                  <a:pt x="21297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1300" y="0"/>
            <a:ext cx="6984801" cy="5360000"/>
          </a:xfrm>
          <a:prstGeom prst="rect">
            <a:avLst/>
          </a:prstGeom>
        </p:spPr>
        <p:txBody>
          <a:bodyPr lIns="91423" tIns="91423" rIns="91423" bIns="91423" anchor="b"/>
          <a:lstStyle>
            <a:lvl1pPr>
              <a:defRPr sz="52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06208"/>
      </p:ext>
    </p:extLst>
  </p:cSld>
  <p:clrMapOvr>
    <a:masterClrMapping/>
  </p:clrMapOvr>
  <p:transition spd="med"/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131867" y="1030798"/>
            <a:ext cx="5184002" cy="1608803"/>
          </a:xfrm>
          <a:prstGeom prst="rect">
            <a:avLst/>
          </a:prstGeom>
        </p:spPr>
        <p:txBody>
          <a:bodyPr lIns="91423" tIns="91423" rIns="91423" bIns="91423" anchor="b"/>
          <a:lstStyle>
            <a:lvl1pPr>
              <a:defRPr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5" name="Google Shape;64;p10"/>
          <p:cNvSpPr/>
          <p:nvPr/>
        </p:nvSpPr>
        <p:spPr>
          <a:xfrm>
            <a:off x="-2" y="0"/>
            <a:ext cx="567960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21600" y="8944"/>
                </a:lnTo>
                <a:lnTo>
                  <a:pt x="21600" y="21600"/>
                </a:lnTo>
                <a:lnTo>
                  <a:pt x="10800" y="21600"/>
                </a:lnTo>
                <a:lnTo>
                  <a:pt x="0" y="12656"/>
                </a:lnTo>
                <a:lnTo>
                  <a:pt x="0" y="0"/>
                </a:lnTo>
                <a:close/>
              </a:path>
            </a:pathLst>
          </a:custGeom>
          <a:solidFill>
            <a:srgbClr val="81ECE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2400"/>
            </a:pPr>
            <a:endParaRPr/>
          </a:p>
        </p:txBody>
      </p:sp>
      <p:sp>
        <p:nvSpPr>
          <p:cNvPr id="47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31867" y="3957604"/>
            <a:ext cx="3894402" cy="770802"/>
          </a:xfrm>
          <a:prstGeom prst="rect">
            <a:avLst/>
          </a:prstGeom>
        </p:spPr>
        <p:txBody>
          <a:bodyPr lIns="91423" tIns="91423" rIns="91423" bIns="91423"/>
          <a:lstStyle>
            <a:lvl1pPr marL="342900" indent="-34290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342900" indent="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342900" indent="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342900" indent="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342900" indent="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7" name="Google Shape;66;p10"/>
          <p:cNvSpPr/>
          <p:nvPr/>
        </p:nvSpPr>
        <p:spPr>
          <a:xfrm>
            <a:off x="6370932" y="3707499"/>
            <a:ext cx="901602" cy="2"/>
          </a:xfrm>
          <a:prstGeom prst="line">
            <a:avLst/>
          </a:prstGeom>
          <a:ln w="76200">
            <a:solidFill>
              <a:srgbClr val="4F81B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98211" y="6267948"/>
            <a:ext cx="421569" cy="424149"/>
          </a:xfrm>
          <a:prstGeom prst="rect">
            <a:avLst/>
          </a:prstGeom>
        </p:spPr>
        <p:txBody>
          <a:bodyPr lIns="91423" tIns="91423" rIns="91423" bIns="91423"/>
          <a:lstStyle>
            <a:lvl1pPr algn="l">
              <a:defRPr sz="1600">
                <a:solidFill>
                  <a:srgbClr val="EEECE1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718976"/>
      </p:ext>
    </p:extLst>
  </p:cSld>
  <p:clrMapOvr>
    <a:masterClrMapping/>
  </p:clrMapOvr>
  <p:transition spd="med"/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500102"/>
      </p:ext>
    </p:extLst>
  </p:cSld>
  <p:clrMapOvr>
    <a:masterClrMapping/>
  </p:clrMapOvr>
  <p:transition spd="med"/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76209"/>
      </p:ext>
    </p:extLst>
  </p:cSld>
  <p:clrMapOvr>
    <a:masterClrMapping/>
  </p:clrMapOvr>
  <p:transition spd="med"/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418392"/>
      </p:ext>
    </p:extLst>
  </p:cSld>
  <p:clrMapOvr>
    <a:masterClrMapping/>
  </p:clrMapOvr>
  <p:transition spd="med"/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452761"/>
      </p:ext>
    </p:extLst>
  </p:cSld>
  <p:clrMapOvr>
    <a:masterClrMapping/>
  </p:clrMapOvr>
  <p:transition spd="med"/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247156"/>
      </p:ext>
    </p:extLst>
  </p:cSld>
  <p:clrMapOvr>
    <a:masterClrMapping/>
  </p:clrMapOvr>
  <p:transition spd="med"/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64218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8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12290"/>
      </p:ext>
    </p:extLst>
  </p:cSld>
  <p:clrMapOvr>
    <a:masterClrMapping/>
  </p:clrMapOvr>
  <p:transition spd="med"/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470280"/>
      </p:ext>
    </p:extLst>
  </p:cSld>
  <p:clrMapOvr>
    <a:masterClrMapping/>
  </p:clrMapOvr>
  <p:transition spd="med"/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980839"/>
      </p:ext>
    </p:extLst>
  </p:cSld>
  <p:clrMapOvr>
    <a:masterClrMapping/>
  </p:clrMapOvr>
  <p:transition spd="med"/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929591"/>
      </p:ext>
    </p:extLst>
  </p:cSld>
  <p:clrMapOvr>
    <a:masterClrMapping/>
  </p:clrMapOvr>
  <p:transition spd="med"/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2320" indent="-3251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67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481931"/>
      </p:ext>
    </p:extLst>
  </p:cSld>
  <p:clrMapOvr>
    <a:masterClrMapping/>
  </p:clrMapOvr>
  <p:transition spd="med"/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772620"/>
      </p:ext>
    </p:extLst>
  </p:cSld>
  <p:clrMapOvr>
    <a:masterClrMapping/>
  </p:clrMapOvr>
  <p:transition spd="med"/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36930" indent="-37973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41120" indent="-42672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39290" indent="-56769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61260" indent="-63246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530898"/>
      </p:ext>
    </p:extLst>
  </p:cSld>
  <p:clrMapOvr>
    <a:masterClrMapping/>
  </p:clrMapOvr>
  <p:transition spd="med"/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182794"/>
      </p:ext>
    </p:extLst>
  </p:cSld>
  <p:clrMapOvr>
    <a:masterClrMapping/>
  </p:clrMapOvr>
  <p:transition spd="med"/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957602"/>
      </p:ext>
    </p:extLst>
  </p:cSld>
  <p:clrMapOvr>
    <a:masterClrMapping/>
  </p:clrMapOvr>
  <p:transition spd="med"/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809345"/>
      </p:ext>
    </p:extLst>
  </p:cSld>
  <p:clrMapOvr>
    <a:masterClrMapping/>
  </p:clrMapOvr>
  <p:transition spd="med"/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29310" indent="-37211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55800" indent="-5842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9040" indent="-65024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77499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9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7018250"/>
      </p:ext>
    </p:extLst>
  </p:cSld>
  <p:clrMapOvr>
    <a:masterClrMapping/>
  </p:clrMapOvr>
  <p:transition spd="med"/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3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418643"/>
      </p:ext>
    </p:extLst>
  </p:cSld>
  <p:clrMapOvr>
    <a:masterClrMapping/>
  </p:clrMapOvr>
  <p:transition spd="med"/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869128"/>
      </p:ext>
    </p:extLst>
  </p:cSld>
  <p:clrMapOvr>
    <a:masterClrMapping/>
  </p:clrMapOvr>
  <p:transition spd="med"/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460169"/>
      </p:ext>
    </p:extLst>
  </p:cSld>
  <p:clrMapOvr>
    <a:masterClrMapping/>
  </p:clrMapOvr>
  <p:transition spd="med"/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6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891317"/>
      </p:ext>
    </p:extLst>
  </p:cSld>
  <p:clrMapOvr>
    <a:masterClrMapping/>
  </p:clrMapOvr>
  <p:transition spd="med"/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976084"/>
      </p:ext>
    </p:extLst>
  </p:cSld>
  <p:clrMapOvr>
    <a:masterClrMapping/>
  </p:clrMapOvr>
  <p:transition spd="med"/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530704"/>
      </p:ext>
    </p:extLst>
  </p:cSld>
  <p:clrMapOvr>
    <a:masterClrMapping/>
  </p:clrMapOvr>
  <p:transition spd="med"/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8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929556"/>
      </p:ext>
    </p:extLst>
  </p:cSld>
  <p:clrMapOvr>
    <a:masterClrMapping/>
  </p:clrMapOvr>
  <p:transition spd="med"/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9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43071"/>
      </p:ext>
    </p:extLst>
  </p:cSld>
  <p:clrMapOvr>
    <a:masterClrMapping/>
  </p:clrMapOvr>
  <p:transition spd="med"/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04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0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467008"/>
      </p:ext>
    </p:extLst>
  </p:cSld>
  <p:clrMapOvr>
    <a:masterClrMapping/>
  </p:clrMapOvr>
  <p:transition spd="med"/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5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2320" indent="-3251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67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28275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34801"/>
      </p:ext>
    </p:extLst>
  </p:cSld>
  <p:clrMapOvr>
    <a:masterClrMapping/>
  </p:clrMapOvr>
  <p:transition spd="med"/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26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530276"/>
      </p:ext>
    </p:extLst>
  </p:cSld>
  <p:clrMapOvr>
    <a:masterClrMapping/>
  </p:clrMapOvr>
  <p:transition spd="med"/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37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36930" indent="-37973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41120" indent="-42672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39290" indent="-56769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61260" indent="-63246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607846"/>
      </p:ext>
    </p:extLst>
  </p:cSld>
  <p:clrMapOvr>
    <a:masterClrMapping/>
  </p:clrMapOvr>
  <p:transition spd="med"/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48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6" cy="63976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7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645402"/>
      </p:ext>
    </p:extLst>
  </p:cSld>
  <p:clrMapOvr>
    <a:masterClrMapping/>
  </p:clrMapOvr>
  <p:transition spd="med"/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60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099357"/>
      </p:ext>
    </p:extLst>
  </p:cSld>
  <p:clrMapOvr>
    <a:masterClrMapping/>
  </p:clrMapOvr>
  <p:transition spd="med"/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70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522487"/>
      </p:ext>
    </p:extLst>
  </p:cSld>
  <p:clrMapOvr>
    <a:masterClrMapping/>
  </p:clrMapOvr>
  <p:transition spd="med"/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79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8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29310" indent="-37211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55800" indent="-5842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9040" indent="-65024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599" y="1435101"/>
            <a:ext cx="4011088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168542"/>
      </p:ext>
    </p:extLst>
  </p:cSld>
  <p:clrMapOvr>
    <a:masterClrMapping/>
  </p:clrMapOvr>
  <p:transition spd="med"/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91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4" y="4800600"/>
            <a:ext cx="7315204" cy="566738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9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4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9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4" y="5367337"/>
            <a:ext cx="7315204" cy="8048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700636"/>
      </p:ext>
    </p:extLst>
  </p:cSld>
  <p:clrMapOvr>
    <a:masterClrMapping/>
  </p:clrMapOvr>
  <p:transition spd="med"/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03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4" cy="31849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412750">
              <a:spcBef>
                <a:spcPts val="0"/>
              </a:spcBef>
              <a:buSzTx/>
              <a:buNone/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640080" indent="-18288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085850" indent="-17145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576705" indent="-205105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057400" indent="-22860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0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4" cy="23241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5800" spc="-116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806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412750">
              <a:spcBef>
                <a:spcPts val="0"/>
              </a:spcBef>
              <a:buSzTx/>
              <a:buNone/>
              <a:defRPr sz="27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8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905542"/>
      </p:ext>
    </p:extLst>
  </p:cSld>
  <p:clrMapOvr>
    <a:masterClrMapping/>
  </p:clrMapOvr>
  <p:transition spd="med"/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15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6" y="6382866"/>
            <a:ext cx="30190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426882"/>
      </p:ext>
    </p:extLst>
  </p:cSld>
  <p:clrMapOvr>
    <a:masterClrMapping/>
  </p:clrMapOvr>
  <p:transition spd="med"/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865532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5"/>
            <a:ext cx="310339" cy="307775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041349"/>
      </p:ext>
    </p:extLst>
  </p:cSld>
  <p:clrMapOvr>
    <a:masterClrMapping/>
  </p:clrMapOvr>
  <p:transition spd="med"/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481090"/>
      </p:ext>
    </p:extLst>
  </p:cSld>
  <p:clrMapOvr>
    <a:masterClrMapping/>
  </p:clrMapOvr>
  <p:transition spd="med"/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827725"/>
      </p:ext>
    </p:extLst>
  </p:cSld>
  <p:clrMapOvr>
    <a:masterClrMapping/>
  </p:clrMapOvr>
  <p:transition spd="med"/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5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588233"/>
      </p:ext>
    </p:extLst>
  </p:cSld>
  <p:clrMapOvr>
    <a:masterClrMapping/>
  </p:clrMapOvr>
  <p:transition spd="med"/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6" cy="63976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8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222245"/>
      </p:ext>
    </p:extLst>
  </p:cSld>
  <p:clrMapOvr>
    <a:masterClrMapping/>
  </p:clrMapOvr>
  <p:transition spd="med"/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386717"/>
      </p:ext>
    </p:extLst>
  </p:cSld>
  <p:clrMapOvr>
    <a:masterClrMapping/>
  </p:clrMapOvr>
  <p:transition spd="med"/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216065"/>
      </p:ext>
    </p:extLst>
  </p:cSld>
  <p:clrMapOvr>
    <a:masterClrMapping/>
  </p:clrMapOvr>
  <p:transition spd="med"/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8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599" y="1435101"/>
            <a:ext cx="4011088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527693"/>
      </p:ext>
    </p:extLst>
  </p:cSld>
  <p:clrMapOvr>
    <a:masterClrMapping/>
  </p:clrMapOvr>
  <p:transition spd="med"/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4" y="4800600"/>
            <a:ext cx="7315204" cy="566738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9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4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4" y="5367337"/>
            <a:ext cx="7315204" cy="8048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4296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883710"/>
      </p:ext>
    </p:extLst>
  </p:cSld>
  <p:clrMapOvr>
    <a:masterClrMapping/>
  </p:clrMapOvr>
  <p:transition spd="med"/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0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828099"/>
      </p:ext>
    </p:extLst>
  </p:cSld>
  <p:clrMapOvr>
    <a:masterClrMapping/>
  </p:clrMapOvr>
  <p:transition spd="med"/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04483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4224356"/>
      </p:ext>
    </p:extLst>
  </p:cSld>
  <p:clrMapOvr>
    <a:masterClrMapping/>
  </p:clrMapOvr>
  <p:transition spd="med"/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095811"/>
      </p:ext>
    </p:extLst>
  </p:cSld>
  <p:clrMapOvr>
    <a:masterClrMapping/>
  </p:clrMapOvr>
  <p:transition spd="med"/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037130"/>
      </p:ext>
    </p:extLst>
  </p:cSld>
  <p:clrMapOvr>
    <a:masterClrMapping/>
  </p:clrMapOvr>
  <p:transition spd="med"/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9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509596"/>
      </p:ext>
    </p:extLst>
  </p:cSld>
  <p:clrMapOvr>
    <a:masterClrMapping/>
  </p:clrMapOvr>
  <p:transition spd="med"/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483421"/>
      </p:ext>
    </p:extLst>
  </p:cSld>
  <p:clrMapOvr>
    <a:masterClrMapping/>
  </p:clrMapOvr>
  <p:transition spd="med"/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55800"/>
      </p:ext>
    </p:extLst>
  </p:cSld>
  <p:clrMapOvr>
    <a:masterClrMapping/>
  </p:clrMapOvr>
  <p:transition spd="med"/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6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115938"/>
      </p:ext>
    </p:extLst>
  </p:cSld>
  <p:clrMapOvr>
    <a:masterClrMapping/>
  </p:clrMapOvr>
  <p:transition spd="med"/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7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373983"/>
      </p:ext>
    </p:extLst>
  </p:cSld>
  <p:clrMapOvr>
    <a:masterClrMapping/>
  </p:clrMapOvr>
  <p:transition spd="med"/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238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122119"/>
      </p:ext>
    </p:extLst>
  </p:cSld>
  <p:clrMapOvr>
    <a:masterClrMapping/>
  </p:clrMapOvr>
  <p:transition spd="med"/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5035309"/>
      </p:ext>
    </p:extLst>
  </p:cSld>
  <p:clrMapOvr>
    <a:masterClrMapping/>
  </p:clrMapOvr>
  <p:transition spd="med"/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51" y="6406788"/>
            <a:ext cx="273653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79106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670037"/>
      </p:ext>
    </p:extLst>
  </p:cSld>
  <p:clrMapOvr>
    <a:masterClrMapping/>
  </p:clrMapOvr>
  <p:transition spd="med"/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40089"/>
      </p:ext>
    </p:extLst>
  </p:cSld>
  <p:clrMapOvr>
    <a:masterClrMapping/>
  </p:clrMapOvr>
  <p:transition spd="med"/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487646"/>
      </p:ext>
    </p:extLst>
  </p:cSld>
  <p:clrMapOvr>
    <a:masterClrMapping/>
  </p:clrMapOvr>
  <p:transition spd="med"/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098176"/>
      </p:ext>
    </p:extLst>
  </p:cSld>
  <p:clrMapOvr>
    <a:masterClrMapping/>
  </p:clrMapOvr>
  <p:transition spd="med"/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99696"/>
      </p:ext>
    </p:extLst>
  </p:cSld>
  <p:clrMapOvr>
    <a:masterClrMapping/>
  </p:clrMapOvr>
  <p:transition spd="med"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689100"/>
      </p:ext>
    </p:extLst>
  </p:cSld>
  <p:clrMapOvr>
    <a:masterClrMapping/>
  </p:clrMapOvr>
  <p:transition spd="med"/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79745"/>
      </p:ext>
    </p:extLst>
  </p:cSld>
  <p:clrMapOvr>
    <a:masterClrMapping/>
  </p:clrMapOvr>
  <p:transition spd="med"/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071266"/>
      </p:ext>
    </p:extLst>
  </p:cSld>
  <p:clrMapOvr>
    <a:masterClrMapping/>
  </p:clrMapOvr>
  <p:transition spd="med"/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7607253"/>
      </p:ext>
    </p:extLst>
  </p:cSld>
  <p:clrMapOvr>
    <a:masterClrMapping/>
  </p:clrMapOvr>
  <p:transition spd="med"/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168554"/>
      </p:ext>
    </p:extLst>
  </p:cSld>
  <p:clrMapOvr>
    <a:masterClrMapping/>
  </p:clrMapOvr>
  <p:transition spd="med"/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462922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381805"/>
      </p:ext>
    </p:extLst>
  </p:cSld>
  <p:clrMapOvr>
    <a:masterClrMapping/>
  </p:clrMapOvr>
  <p:transition spd="med"/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7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398463"/>
      </p:ext>
    </p:extLst>
  </p:cSld>
  <p:clrMapOvr>
    <a:masterClrMapping/>
  </p:clrMapOvr>
  <p:transition spd="med"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8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083778"/>
      </p:ext>
    </p:extLst>
  </p:cSld>
  <p:clrMapOvr>
    <a:masterClrMapping/>
  </p:clrMapOvr>
  <p:transition spd="med"/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9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04681"/>
      </p:ext>
    </p:extLst>
  </p:cSld>
  <p:clrMapOvr>
    <a:masterClrMapping/>
  </p:clrMapOvr>
  <p:transition spd="med"/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698298"/>
      </p:ext>
    </p:extLst>
  </p:cSld>
  <p:clrMapOvr>
    <a:masterClrMapping/>
  </p:clrMapOvr>
  <p:transition spd="med"/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1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331094"/>
      </p:ext>
    </p:extLst>
  </p:cSld>
  <p:clrMapOvr>
    <a:masterClrMapping/>
  </p:clrMapOvr>
  <p:transition spd="med"/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2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625551"/>
      </p:ext>
    </p:extLst>
  </p:cSld>
  <p:clrMapOvr>
    <a:masterClrMapping/>
  </p:clrMapOvr>
  <p:transition spd="med"/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776663"/>
      </p:ext>
    </p:extLst>
  </p:cSld>
  <p:clrMapOvr>
    <a:masterClrMapping/>
  </p:clrMapOvr>
  <p:transition spd="med"/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4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097659"/>
      </p:ext>
    </p:extLst>
  </p:cSld>
  <p:clrMapOvr>
    <a:masterClrMapping/>
  </p:clrMapOvr>
  <p:transition spd="med"/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5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024275"/>
      </p:ext>
    </p:extLst>
  </p:cSld>
  <p:clrMapOvr>
    <a:masterClrMapping/>
  </p:clrMapOvr>
  <p:transition spd="med"/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78764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4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328266"/>
      </p:ext>
    </p:extLst>
  </p:cSld>
  <p:clrMapOvr>
    <a:masterClrMapping/>
  </p:clrMapOvr>
  <p:transition spd="med"/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739327"/>
      </p:ext>
    </p:extLst>
  </p:cSld>
  <p:clrMapOvr>
    <a:masterClrMapping/>
  </p:clrMapOvr>
  <p:transition spd="med"/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7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989665"/>
      </p:ext>
    </p:extLst>
  </p:cSld>
  <p:clrMapOvr>
    <a:masterClrMapping/>
  </p:clrMapOvr>
  <p:transition spd="med"/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8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870050"/>
      </p:ext>
    </p:extLst>
  </p:cSld>
  <p:clrMapOvr>
    <a:masterClrMapping/>
  </p:clrMapOvr>
  <p:transition spd="med"/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9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092505"/>
      </p:ext>
    </p:extLst>
  </p:cSld>
  <p:clrMapOvr>
    <a:masterClrMapping/>
  </p:clrMapOvr>
  <p:transition spd="med"/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802298"/>
      </p:ext>
    </p:extLst>
  </p:cSld>
  <p:clrMapOvr>
    <a:masterClrMapping/>
  </p:clrMapOvr>
  <p:transition spd="med"/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1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469433"/>
      </p:ext>
    </p:extLst>
  </p:cSld>
  <p:clrMapOvr>
    <a:masterClrMapping/>
  </p:clrMapOvr>
  <p:transition spd="med"/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337216"/>
      </p:ext>
    </p:extLst>
  </p:cSld>
  <p:clrMapOvr>
    <a:masterClrMapping/>
  </p:clrMapOvr>
  <p:transition spd="med"/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917725"/>
      </p:ext>
    </p:extLst>
  </p:cSld>
  <p:clrMapOvr>
    <a:masterClrMapping/>
  </p:clrMapOvr>
  <p:transition spd="med"/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4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364211"/>
      </p:ext>
    </p:extLst>
  </p:cSld>
  <p:clrMapOvr>
    <a:masterClrMapping/>
  </p:clrMapOvr>
  <p:transition spd="med"/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50561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8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420675"/>
      </p:ext>
    </p:extLst>
  </p:cSld>
  <p:clrMapOvr>
    <a:masterClrMapping/>
  </p:clrMapOvr>
  <p:transition spd="med"/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3702050" indent="-324485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3952875" indent="-303847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5005070" indent="-363347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5462270" indent="-363347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177577"/>
      </p:ext>
    </p:extLst>
  </p:cSld>
  <p:clrMapOvr>
    <a:masterClrMapping/>
  </p:clrMapOvr>
  <p:transition spd="med"/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408333"/>
      </p:ext>
    </p:extLst>
  </p:cSld>
  <p:clrMapOvr>
    <a:masterClrMapping/>
  </p:clrMapOvr>
  <p:transition spd="med"/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4165600" cy="1752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3702050" indent="-324485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3952875" indent="-303847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5005070" indent="-363347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5462270" indent="-363347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027386"/>
      </p:ext>
    </p:extLst>
  </p:cSld>
  <p:clrMapOvr>
    <a:masterClrMapping/>
  </p:clrMapOvr>
  <p:transition spd="med"/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365125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1681163"/>
            <a:ext cx="5158319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717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2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415649"/>
      </p:ext>
    </p:extLst>
  </p:cSld>
  <p:clrMapOvr>
    <a:masterClrMapping/>
  </p:clrMapOvr>
  <p:transition spd="med"/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575763"/>
      </p:ext>
    </p:extLst>
  </p:cSld>
  <p:clrMapOvr>
    <a:masterClrMapping/>
  </p:clrMapOvr>
  <p:transition spd="med"/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470041"/>
      </p:ext>
    </p:extLst>
  </p:cSld>
  <p:clrMapOvr>
    <a:masterClrMapping/>
  </p:clrMapOvr>
  <p:transition spd="med"/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716" y="987425"/>
            <a:ext cx="6172202" cy="487362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4165600" indent="-3708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4965700" indent="-40513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7185660" indent="-58140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7642860" indent="-58140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398471"/>
      </p:ext>
    </p:extLst>
  </p:cSld>
  <p:clrMapOvr>
    <a:masterClrMapping/>
  </p:clrMapOvr>
  <p:transition spd="med"/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2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6" y="987425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2381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755068"/>
      </p:ext>
    </p:extLst>
  </p:cSld>
  <p:clrMapOvr>
    <a:masterClrMapping/>
  </p:clrMapOvr>
  <p:transition spd="med"/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189303"/>
      </p:ext>
    </p:extLst>
  </p:cSld>
  <p:clrMapOvr>
    <a:masterClrMapping/>
  </p:clrMapOvr>
  <p:transition spd="med"/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0" algn="ctr">
              <a:buSzTx/>
              <a:buNone/>
            </a:lvl2pPr>
            <a:lvl3pPr marL="0" indent="0" algn="ctr">
              <a:buSzTx/>
              <a:buNone/>
            </a:lvl3pPr>
            <a:lvl4pPr marL="0" indent="0" algn="ctr">
              <a:buSzTx/>
              <a:buNone/>
            </a:lvl4pPr>
            <a:lvl5pPr marL="0" indent="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81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77009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5421-61C8-4ABF-A2F1-05703F2E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01D410-3E25-4FCF-8BF9-F3FD28165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7EA5-D2FE-4608-937C-0EF5458C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C4D5D-FC1A-470B-862F-2D6361AA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DDDF6-F90C-4B39-B81D-BB1A8B8DC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4366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747376"/>
      </p:ext>
    </p:extLst>
  </p:cSld>
  <p:clrMapOvr>
    <a:masterClrMapping/>
  </p:clrMapOvr>
  <p:transition spd="med"/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3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0">
              <a:buSzTx/>
              <a:buNone/>
              <a:defRPr sz="2000"/>
            </a:lvl2pPr>
            <a:lvl3pPr marL="0" indent="0">
              <a:buSzTx/>
              <a:buNone/>
              <a:defRPr sz="2000"/>
            </a:lvl3pPr>
            <a:lvl4pPr marL="0" indent="0">
              <a:buSzTx/>
              <a:buNone/>
              <a:defRPr sz="2000"/>
            </a:lvl4pPr>
            <a:lvl5pPr marL="0" indent="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81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63968"/>
      </p:ext>
    </p:extLst>
  </p:cSld>
  <p:clrMapOvr>
    <a:masterClrMapping/>
  </p:clrMapOvr>
  <p:transition spd="med"/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9"/>
            <a:ext cx="10972800" cy="1508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5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5257800"/>
          </a:xfrm>
          <a:prstGeom prst="rect">
            <a:avLst/>
          </a:prstGeom>
        </p:spPr>
        <p:txBody>
          <a:bodyPr/>
          <a:lstStyle>
            <a:lvl1pPr marL="342900" indent="-342900">
              <a:defRPr sz="2800"/>
            </a:lvl1pPr>
            <a:lvl2pPr marL="1655445" indent="-1198245">
              <a:defRPr sz="2800"/>
            </a:lvl2pPr>
            <a:lvl3pPr marL="2261235" indent="-1346835">
              <a:defRPr sz="2800"/>
            </a:lvl3pPr>
            <a:lvl4pPr marL="3161665" indent="-1790065">
              <a:defRPr sz="2800"/>
            </a:lvl4pPr>
            <a:lvl5pPr marL="3823970" indent="-199517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81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719609"/>
      </p:ext>
    </p:extLst>
  </p:cSld>
  <p:clrMapOvr>
    <a:masterClrMapping/>
  </p:clrMapOvr>
  <p:transition spd="med"/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/>
            </a:lvl1pPr>
            <a:lvl2pPr marL="0" indent="0">
              <a:buSzTx/>
              <a:buNone/>
              <a:defRPr sz="2400" b="1"/>
            </a:lvl2pPr>
            <a:lvl3pPr marL="0" indent="0">
              <a:buSzTx/>
              <a:buNone/>
              <a:defRPr sz="2400" b="1"/>
            </a:lvl3pPr>
            <a:lvl4pPr marL="0" indent="0">
              <a:buSzTx/>
              <a:buNone/>
              <a:defRPr sz="2400" b="1"/>
            </a:lvl4pPr>
            <a:lvl5pPr marL="0" indent="0"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81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168818"/>
      </p:ext>
    </p:extLst>
  </p:cSld>
  <p:clrMapOvr>
    <a:masterClrMapping/>
  </p:clrMapOvr>
  <p:transition spd="med"/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9"/>
            <a:ext cx="10972800" cy="1508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81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993506"/>
      </p:ext>
    </p:extLst>
  </p:cSld>
  <p:clrMapOvr>
    <a:masterClrMapping/>
  </p:clrMapOvr>
  <p:transition spd="med"/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81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015978"/>
      </p:ext>
    </p:extLst>
  </p:cSld>
  <p:clrMapOvr>
    <a:masterClrMapping/>
  </p:clrMapOvr>
  <p:transition spd="med"/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/>
            <a:lvl2pPr marL="1631315" indent="-1174115"/>
            <a:lvl3pPr marL="2197100" indent="-1282700"/>
            <a:lvl4pPr marL="3213100" indent="-1841500"/>
            <a:lvl5pPr marL="3881120" indent="-205232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81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611095"/>
      </p:ext>
    </p:extLst>
  </p:cSld>
  <p:clrMapOvr>
    <a:masterClrMapping/>
  </p:clrMapOvr>
  <p:transition spd="med"/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40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0">
              <a:buSzTx/>
              <a:buNone/>
              <a:defRPr sz="1400"/>
            </a:lvl2pPr>
            <a:lvl3pPr marL="0" indent="0">
              <a:buSzTx/>
              <a:buNone/>
              <a:defRPr sz="1400"/>
            </a:lvl3pPr>
            <a:lvl4pPr marL="0" indent="0">
              <a:buSzTx/>
              <a:buNone/>
              <a:defRPr sz="1400"/>
            </a:lvl4pPr>
            <a:lvl5pPr marL="0" indent="0"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81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2031267"/>
      </p:ext>
    </p:extLst>
  </p:cSld>
  <p:clrMapOvr>
    <a:masterClrMapping/>
  </p:clrMapOvr>
  <p:transition spd="med"/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627103"/>
      </p:ext>
    </p:extLst>
  </p:cSld>
  <p:clrMapOvr>
    <a:masterClrMapping/>
  </p:clrMapOvr>
  <p:transition spd="med"/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1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724476"/>
      </p:ext>
    </p:extLst>
  </p:cSld>
  <p:clrMapOvr>
    <a:masterClrMapping/>
  </p:clrMapOvr>
  <p:transition spd="med"/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035716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630408"/>
      </p:ext>
    </p:extLst>
  </p:cSld>
  <p:clrMapOvr>
    <a:masterClrMapping/>
  </p:clrMapOvr>
  <p:transition spd="med"/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64875"/>
      </p:ext>
    </p:extLst>
  </p:cSld>
  <p:clrMapOvr>
    <a:masterClrMapping/>
  </p:clrMapOvr>
  <p:transition spd="med"/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4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999163"/>
      </p:ext>
    </p:extLst>
  </p:cSld>
  <p:clrMapOvr>
    <a:masterClrMapping/>
  </p:clrMapOvr>
  <p:transition spd="med"/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2400059"/>
      </p:ext>
    </p:extLst>
  </p:cSld>
  <p:clrMapOvr>
    <a:masterClrMapping/>
  </p:clrMapOvr>
  <p:transition spd="med"/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6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5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90425"/>
      </p:ext>
    </p:extLst>
  </p:cSld>
  <p:clrMapOvr>
    <a:masterClrMapping/>
  </p:clrMapOvr>
  <p:transition spd="med"/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7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837089"/>
      </p:ext>
    </p:extLst>
  </p:cSld>
  <p:clrMapOvr>
    <a:masterClrMapping/>
  </p:clrMapOvr>
  <p:transition spd="med"/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defTabSz="409575"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8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034386"/>
      </p:ext>
    </p:extLst>
  </p:cSld>
  <p:clrMapOvr>
    <a:masterClrMapping/>
  </p:clrMapOvr>
  <p:transition spd="med"/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9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spcBef>
                <a:spcPts val="15600"/>
              </a:spcBef>
              <a:buClr>
                <a:srgbClr val="FFFFFF"/>
              </a:buClr>
              <a:buSzPct val="145000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541044"/>
      </p:ext>
    </p:extLst>
  </p:cSld>
  <p:clrMapOvr>
    <a:masterClrMapping/>
  </p:clrMapOvr>
  <p:transition spd="med"/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1" cy="2852737"/>
          </a:xfrm>
          <a:prstGeom prst="rect">
            <a:avLst/>
          </a:prstGeom>
        </p:spPr>
        <p:txBody>
          <a:bodyPr anchor="b"/>
          <a:lstStyle>
            <a:lvl1pPr defTabSz="409575"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356296"/>
      </p:ext>
    </p:extLst>
  </p:cSld>
  <p:clrMapOvr>
    <a:masterClrMapping/>
  </p:clrMapOvr>
  <p:transition spd="med"/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spcBef>
                <a:spcPts val="15600"/>
              </a:spcBef>
              <a:buClr>
                <a:srgbClr val="FFFFFF"/>
              </a:buClr>
              <a:buSzPct val="145000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362309"/>
      </p:ext>
    </p:extLst>
  </p:cSld>
  <p:clrMapOvr>
    <a:masterClrMapping/>
  </p:clrMapOvr>
  <p:transition spd="med"/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365125"/>
            <a:ext cx="10515601" cy="1325564"/>
          </a:xfrm>
          <a:prstGeom prst="rect">
            <a:avLst/>
          </a:prstGeom>
        </p:spPr>
        <p:txBody>
          <a:bodyPr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1681163"/>
            <a:ext cx="5158319" cy="823914"/>
          </a:xfrm>
          <a:prstGeom prst="rect">
            <a:avLst/>
          </a:prstGeom>
        </p:spPr>
        <p:txBody>
          <a:bodyPr anchor="b"/>
          <a:lstStyle>
            <a:lvl1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717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5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922038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7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8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996734"/>
      </p:ext>
    </p:extLst>
  </p:cSld>
  <p:clrMapOvr>
    <a:masterClrMapping/>
  </p:clrMapOvr>
  <p:transition spd="med"/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676640"/>
      </p:ext>
    </p:extLst>
  </p:cSld>
  <p:clrMapOvr>
    <a:masterClrMapping/>
  </p:clrMapOvr>
  <p:transition spd="med"/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426336"/>
      </p:ext>
    </p:extLst>
  </p:cSld>
  <p:clrMapOvr>
    <a:masterClrMapping/>
  </p:clrMapOvr>
  <p:transition spd="med"/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anchor="b"/>
          <a:lstStyle>
            <a:lvl1pPr defTabSz="4095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4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716" y="987425"/>
            <a:ext cx="6172202" cy="4873627"/>
          </a:xfrm>
          <a:prstGeom prst="rect">
            <a:avLst/>
          </a:prstGeom>
        </p:spPr>
        <p:txBody>
          <a:bodyPr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8655" indent="-35750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40130" indent="-414655" defTabSz="409575">
              <a:spcBef>
                <a:spcPts val="15600"/>
              </a:spcBef>
              <a:buClr>
                <a:srgbClr val="FFFFFF"/>
              </a:buClr>
              <a:buSzPct val="145000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37005" indent="-50038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9425" indent="-50038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316704"/>
      </p:ext>
    </p:extLst>
  </p:cSld>
  <p:clrMapOvr>
    <a:masterClrMapping/>
  </p:clrMapOvr>
  <p:transition spd="med"/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anchor="b"/>
          <a:lstStyle>
            <a:lvl1pPr defTabSz="4095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5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6" y="987425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/>
          <a:lstStyle>
            <a:lvl1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911163"/>
      </p:ext>
    </p:extLst>
  </p:cSld>
  <p:clrMapOvr>
    <a:masterClrMapping/>
  </p:clrMapOvr>
  <p:transition spd="med"/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323641"/>
      </p:ext>
    </p:extLst>
  </p:cSld>
  <p:clrMapOvr>
    <a:masterClrMapping/>
  </p:clrMapOvr>
  <p:transition spd="med"/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7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3702050" indent="-324485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3952875" indent="-303847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5005070" indent="-363347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5462270" indent="-363347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117278"/>
      </p:ext>
    </p:extLst>
  </p:cSld>
  <p:clrMapOvr>
    <a:masterClrMapping/>
  </p:clrMapOvr>
  <p:transition spd="med"/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619269"/>
      </p:ext>
    </p:extLst>
  </p:cSld>
  <p:clrMapOvr>
    <a:masterClrMapping/>
  </p:clrMapOvr>
  <p:transition spd="med"/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9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3702050" indent="-324485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3952875" indent="-303847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5005070" indent="-363347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5462270" indent="-363347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0662236"/>
      </p:ext>
    </p:extLst>
  </p:cSld>
  <p:clrMapOvr>
    <a:masterClrMapping/>
  </p:clrMapOvr>
  <p:transition spd="med"/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365125"/>
            <a:ext cx="10515601" cy="1325564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1681163"/>
            <a:ext cx="5158319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717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6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155779"/>
      </p:ext>
    </p:extLst>
  </p:cSld>
  <p:clrMapOvr>
    <a:masterClrMapping/>
  </p:clrMapOvr>
  <p:transition spd="med"/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52670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8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578209"/>
      </p:ext>
    </p:extLst>
  </p:cSld>
  <p:clrMapOvr>
    <a:masterClrMapping/>
  </p:clrMapOvr>
  <p:transition spd="med"/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827843"/>
      </p:ext>
    </p:extLst>
  </p:cSld>
  <p:clrMapOvr>
    <a:masterClrMapping/>
  </p:clrMapOvr>
  <p:transition spd="med"/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2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716" y="987425"/>
            <a:ext cx="6172202" cy="487362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4165600" indent="-3708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4965700" indent="-40513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7185660" indent="-58140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7642860" indent="-58140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976269"/>
      </p:ext>
    </p:extLst>
  </p:cSld>
  <p:clrMapOvr>
    <a:masterClrMapping/>
  </p:clrMapOvr>
  <p:transition spd="med"/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6" y="987425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079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455848"/>
      </p:ext>
    </p:extLst>
  </p:cSld>
  <p:clrMapOvr>
    <a:masterClrMapping/>
  </p:clrMapOvr>
  <p:transition spd="med"/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0" algn="ctr">
              <a:buSzTx/>
              <a:buNone/>
            </a:lvl2pPr>
            <a:lvl3pPr marL="0" indent="0" algn="ctr">
              <a:buSzTx/>
              <a:buNone/>
            </a:lvl3pPr>
            <a:lvl4pPr marL="0" indent="0" algn="ctr">
              <a:buSzTx/>
              <a:buNone/>
            </a:lvl4pPr>
            <a:lvl5pPr marL="0" indent="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582917"/>
      </p:ext>
    </p:extLst>
  </p:cSld>
  <p:clrMapOvr>
    <a:masterClrMapping/>
  </p:clrMapOvr>
  <p:transition spd="med"/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8"/>
            <a:ext cx="10972800" cy="1508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5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2900" indent="-342900"/>
            <a:lvl2pPr marL="1483995" indent="-1026795"/>
            <a:lvl3pPr marL="1876425" indent="-962025"/>
            <a:lvl4pPr marL="2522855" indent="-1150620"/>
            <a:lvl5pPr marL="3111500" indent="-12827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385396"/>
      </p:ext>
    </p:extLst>
  </p:cSld>
  <p:clrMapOvr>
    <a:masterClrMapping/>
  </p:clrMapOvr>
  <p:transition spd="med"/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6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0">
              <a:buSzTx/>
              <a:buNone/>
              <a:defRPr sz="2000"/>
            </a:lvl2pPr>
            <a:lvl3pPr marL="0" indent="0">
              <a:buSzTx/>
              <a:buNone/>
              <a:defRPr sz="2000"/>
            </a:lvl3pPr>
            <a:lvl4pPr marL="0" indent="0">
              <a:buSzTx/>
              <a:buNone/>
              <a:defRPr sz="2000"/>
            </a:lvl4pPr>
            <a:lvl5pPr marL="0" indent="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811987"/>
      </p:ext>
    </p:extLst>
  </p:cSld>
  <p:clrMapOvr>
    <a:masterClrMapping/>
  </p:clrMapOvr>
  <p:transition spd="med"/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8"/>
            <a:ext cx="10972800" cy="1508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5257800"/>
          </a:xfrm>
          <a:prstGeom prst="rect">
            <a:avLst/>
          </a:prstGeom>
        </p:spPr>
        <p:txBody>
          <a:bodyPr/>
          <a:lstStyle>
            <a:lvl1pPr marL="342900" indent="-342900">
              <a:defRPr sz="2800"/>
            </a:lvl1pPr>
            <a:lvl2pPr marL="1655445" indent="-1198245">
              <a:defRPr sz="2800"/>
            </a:lvl2pPr>
            <a:lvl3pPr marL="2261235" indent="-1346835">
              <a:defRPr sz="2800"/>
            </a:lvl3pPr>
            <a:lvl4pPr marL="3161665" indent="-1790065">
              <a:defRPr sz="2800"/>
            </a:lvl4pPr>
            <a:lvl5pPr marL="3823970" indent="-199517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717550"/>
      </p:ext>
    </p:extLst>
  </p:cSld>
  <p:clrMapOvr>
    <a:masterClrMapping/>
  </p:clrMapOvr>
  <p:transition spd="med"/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/>
            </a:lvl1pPr>
            <a:lvl2pPr marL="0" indent="0">
              <a:buSzTx/>
              <a:buNone/>
              <a:defRPr sz="2400" b="1"/>
            </a:lvl2pPr>
            <a:lvl3pPr marL="0" indent="0">
              <a:buSzTx/>
              <a:buNone/>
              <a:defRPr sz="2400" b="1"/>
            </a:lvl3pPr>
            <a:lvl4pPr marL="0" indent="0">
              <a:buSzTx/>
              <a:buNone/>
              <a:defRPr sz="2400" b="1"/>
            </a:lvl4pPr>
            <a:lvl5pPr marL="0" indent="0"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6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475501"/>
      </p:ext>
    </p:extLst>
  </p:cSld>
  <p:clrMapOvr>
    <a:masterClrMapping/>
  </p:clrMapOvr>
  <p:transition spd="med"/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8"/>
            <a:ext cx="10972800" cy="1508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465168"/>
      </p:ext>
    </p:extLst>
  </p:cSld>
  <p:clrMapOvr>
    <a:masterClrMapping/>
  </p:clrMapOvr>
  <p:transition spd="med"/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50908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6457"/>
      </p:ext>
    </p:extLst>
  </p:cSld>
  <p:clrMapOvr>
    <a:masterClrMapping/>
  </p:clrMapOvr>
  <p:transition spd="med"/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7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/>
            <a:lvl2pPr marL="1631315" indent="-1174115"/>
            <a:lvl3pPr marL="2197100" indent="-1282700"/>
            <a:lvl4pPr marL="3213100" indent="-1841500"/>
            <a:lvl5pPr marL="3881120" indent="-205232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566783"/>
      </p:ext>
    </p:extLst>
  </p:cSld>
  <p:clrMapOvr>
    <a:masterClrMapping/>
  </p:clrMapOvr>
  <p:transition spd="med"/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71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0">
              <a:buSzTx/>
              <a:buNone/>
              <a:defRPr sz="1400"/>
            </a:lvl2pPr>
            <a:lvl3pPr marL="0" indent="0">
              <a:buSzTx/>
              <a:buNone/>
              <a:defRPr sz="1400"/>
            </a:lvl3pPr>
            <a:lvl4pPr marL="0" indent="0">
              <a:buSzTx/>
              <a:buNone/>
              <a:defRPr sz="1400"/>
            </a:lvl4pPr>
            <a:lvl5pPr marL="0" indent="0"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2379"/>
            <a:ext cx="258623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931314"/>
      </p:ext>
    </p:extLst>
  </p:cSld>
  <p:clrMapOvr>
    <a:masterClrMapping/>
  </p:clrMapOvr>
  <p:transition spd="med"/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103432"/>
      </p:ext>
    </p:extLst>
  </p:cSld>
  <p:clrMapOvr>
    <a:masterClrMapping/>
  </p:clrMapOvr>
  <p:transition spd="med"/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8"/>
            <a:ext cx="10972800" cy="15081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3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1483995" indent="-102679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876425" indent="-9620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2522855" indent="-11506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980055" indent="-11512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762887"/>
      </p:ext>
    </p:extLst>
  </p:cSld>
  <p:clrMapOvr>
    <a:masterClrMapping/>
  </p:clrMapOvr>
  <p:transition spd="med"/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356210"/>
      </p:ext>
    </p:extLst>
  </p:cSld>
  <p:clrMapOvr>
    <a:masterClrMapping/>
  </p:clrMapOvr>
  <p:transition spd="med"/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8"/>
            <a:ext cx="10972800" cy="15081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5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1655445" indent="-1198245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2261235" indent="-1346835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3161665" indent="-1790065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3618865" indent="-1790065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26910"/>
      </p:ext>
    </p:extLst>
  </p:cSld>
  <p:clrMapOvr>
    <a:masterClrMapping/>
  </p:clrMapOvr>
  <p:transition spd="med"/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7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818196"/>
      </p:ext>
    </p:extLst>
  </p:cSld>
  <p:clrMapOvr>
    <a:masterClrMapping/>
  </p:clrMapOvr>
  <p:transition spd="med"/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8"/>
            <a:ext cx="10972800" cy="15081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0383433"/>
      </p:ext>
    </p:extLst>
  </p:cSld>
  <p:clrMapOvr>
    <a:masterClrMapping/>
  </p:clrMapOvr>
  <p:transition spd="med"/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563650"/>
      </p:ext>
    </p:extLst>
  </p:cSld>
  <p:clrMapOvr>
    <a:masterClrMapping/>
  </p:clrMapOvr>
  <p:transition spd="med"/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8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1631315" indent="-117411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2197100" indent="-12827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3213100" indent="-18415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3670300" indent="-18415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9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69584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5"/>
            <a:ext cx="310339" cy="307775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113756"/>
      </p:ext>
    </p:extLst>
  </p:cSld>
  <p:clrMapOvr>
    <a:masterClrMapping/>
  </p:clrMapOvr>
  <p:transition spd="med"/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9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1586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260588"/>
      </p:ext>
    </p:extLst>
  </p:cSld>
  <p:clrMapOvr>
    <a:masterClrMapping/>
  </p:clrMapOvr>
  <p:transition spd="med"/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324285"/>
      </p:ext>
    </p:extLst>
  </p:cSld>
  <p:clrMapOvr>
    <a:masterClrMapping/>
  </p:clrMapOvr>
  <p:transition spd="med"/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1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3170" indent="-31877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383026"/>
      </p:ext>
    </p:extLst>
  </p:cSld>
  <p:clrMapOvr>
    <a:masterClrMapping/>
  </p:clrMapOvr>
  <p:transition spd="med"/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8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704475"/>
      </p:ext>
    </p:extLst>
  </p:cSld>
  <p:clrMapOvr>
    <a:masterClrMapping/>
  </p:clrMapOvr>
  <p:transition spd="med"/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590126"/>
      </p:ext>
    </p:extLst>
  </p:cSld>
  <p:clrMapOvr>
    <a:masterClrMapping/>
  </p:clrMapOvr>
  <p:transition spd="med"/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4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121529"/>
      </p:ext>
    </p:extLst>
  </p:cSld>
  <p:clrMapOvr>
    <a:masterClrMapping/>
  </p:clrMapOvr>
  <p:transition spd="med"/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5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319274"/>
      </p:ext>
    </p:extLst>
  </p:cSld>
  <p:clrMapOvr>
    <a:masterClrMapping/>
  </p:clrMapOvr>
  <p:transition spd="med"/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4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907354"/>
      </p:ext>
    </p:extLst>
  </p:cSld>
  <p:clrMapOvr>
    <a:masterClrMapping/>
  </p:clrMapOvr>
  <p:transition spd="med"/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7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2320" indent="-3251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67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222791"/>
      </p:ext>
    </p:extLst>
  </p:cSld>
  <p:clrMapOvr>
    <a:masterClrMapping/>
  </p:clrMapOvr>
  <p:transition spd="med"/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6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77791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418125"/>
      </p:ext>
    </p:extLst>
  </p:cSld>
  <p:clrMapOvr>
    <a:masterClrMapping/>
  </p:clrMapOvr>
  <p:transition spd="med"/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36930" indent="-37973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41120" indent="-42672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39290" indent="-56769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61260" indent="-63246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231469"/>
      </p:ext>
    </p:extLst>
  </p:cSld>
  <p:clrMapOvr>
    <a:masterClrMapping/>
  </p:clrMapOvr>
  <p:transition spd="med"/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8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9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242116"/>
      </p:ext>
    </p:extLst>
  </p:cSld>
  <p:clrMapOvr>
    <a:masterClrMapping/>
  </p:clrMapOvr>
  <p:transition spd="med"/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0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440471"/>
      </p:ext>
    </p:extLst>
  </p:cSld>
  <p:clrMapOvr>
    <a:masterClrMapping/>
  </p:clrMapOvr>
  <p:transition spd="med"/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0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5463338"/>
      </p:ext>
    </p:extLst>
  </p:cSld>
  <p:clrMapOvr>
    <a:masterClrMapping/>
  </p:clrMapOvr>
  <p:transition spd="med"/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9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4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29310" indent="-37211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55800" indent="-5842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9040" indent="-65024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614091"/>
      </p:ext>
    </p:extLst>
  </p:cSld>
  <p:clrMapOvr>
    <a:masterClrMapping/>
  </p:clrMapOvr>
  <p:transition spd="med"/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1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6"/>
            <a:ext cx="284367" cy="280796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538347"/>
      </p:ext>
    </p:extLst>
  </p:cSld>
  <p:clrMapOvr>
    <a:masterClrMapping/>
  </p:clrMapOvr>
  <p:transition spd="med"/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075506"/>
      </p:ext>
    </p:extLst>
  </p:cSld>
  <p:clrMapOvr>
    <a:masterClrMapping/>
  </p:clrMapOvr>
  <p:transition spd="med"/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7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9765"/>
      </p:ext>
    </p:extLst>
  </p:cSld>
  <p:clrMapOvr>
    <a:masterClrMapping/>
  </p:clrMapOvr>
  <p:transition spd="med"/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49966"/>
      </p:ext>
    </p:extLst>
  </p:cSld>
  <p:clrMapOvr>
    <a:masterClrMapping/>
  </p:clrMapOvr>
  <p:transition spd="med"/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9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79002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014415"/>
      </p:ext>
    </p:extLst>
  </p:cSld>
  <p:clrMapOvr>
    <a:masterClrMapping/>
  </p:clrMapOvr>
  <p:transition spd="med"/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0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105177"/>
      </p:ext>
    </p:extLst>
  </p:cSld>
  <p:clrMapOvr>
    <a:masterClrMapping/>
  </p:clrMapOvr>
  <p:transition spd="med"/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811743"/>
      </p:ext>
    </p:extLst>
  </p:cSld>
  <p:clrMapOvr>
    <a:masterClrMapping/>
  </p:clrMapOvr>
  <p:transition spd="med"/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311531"/>
      </p:ext>
    </p:extLst>
  </p:cSld>
  <p:clrMapOvr>
    <a:masterClrMapping/>
  </p:clrMapOvr>
  <p:transition spd="med"/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37190"/>
      </p:ext>
    </p:extLst>
  </p:cSld>
  <p:clrMapOvr>
    <a:masterClrMapping/>
  </p:clrMapOvr>
  <p:transition spd="med"/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3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165083"/>
      </p:ext>
    </p:extLst>
  </p:cSld>
  <p:clrMapOvr>
    <a:masterClrMapping/>
  </p:clrMapOvr>
  <p:transition spd="med"/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3170" indent="-31877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168987"/>
      </p:ext>
    </p:extLst>
  </p:cSld>
  <p:clrMapOvr>
    <a:masterClrMapping/>
  </p:clrMapOvr>
  <p:transition spd="med"/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9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377280"/>
      </p:ext>
    </p:extLst>
  </p:cSld>
  <p:clrMapOvr>
    <a:masterClrMapping/>
  </p:clrMapOvr>
  <p:transition spd="med"/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3170" indent="-31877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973710"/>
      </p:ext>
    </p:extLst>
  </p:cSld>
  <p:clrMapOvr>
    <a:masterClrMapping/>
  </p:clrMapOvr>
  <p:transition spd="med"/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7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0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816055"/>
      </p:ext>
    </p:extLst>
  </p:cSld>
  <p:clrMapOvr>
    <a:masterClrMapping/>
  </p:clrMapOvr>
  <p:transition spd="med"/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8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30617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163099"/>
      </p:ext>
    </p:extLst>
  </p:cSld>
  <p:clrMapOvr>
    <a:masterClrMapping/>
  </p:clrMapOvr>
  <p:transition spd="med"/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9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521460"/>
      </p:ext>
    </p:extLst>
  </p:cSld>
  <p:clrMapOvr>
    <a:masterClrMapping/>
  </p:clrMapOvr>
  <p:transition spd="med"/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472307"/>
      </p:ext>
    </p:extLst>
  </p:cSld>
  <p:clrMapOvr>
    <a:masterClrMapping/>
  </p:clrMapOvr>
  <p:transition spd="med"/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086885"/>
      </p:ext>
    </p:extLst>
  </p:cSld>
  <p:clrMapOvr>
    <a:masterClrMapping/>
  </p:clrMapOvr>
  <p:transition spd="med"/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0" cy="15001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7995729"/>
      </p:ext>
    </p:extLst>
  </p:cSld>
  <p:clrMapOvr>
    <a:masterClrMapping/>
  </p:clrMapOvr>
  <p:transition spd="med"/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179370"/>
      </p:ext>
    </p:extLst>
  </p:cSld>
  <p:clrMapOvr>
    <a:masterClrMapping/>
  </p:clrMapOvr>
  <p:transition spd="med"/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3" cy="823916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605018"/>
      </p:ext>
    </p:extLst>
  </p:cSld>
  <p:clrMapOvr>
    <a:masterClrMapping/>
  </p:clrMapOvr>
  <p:transition spd="med"/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389109"/>
      </p:ext>
    </p:extLst>
  </p:cSld>
  <p:clrMapOvr>
    <a:masterClrMapping/>
  </p:clrMapOvr>
  <p:transition spd="med"/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57334"/>
      </p:ext>
    </p:extLst>
  </p:cSld>
  <p:clrMapOvr>
    <a:masterClrMapping/>
  </p:clrMapOvr>
  <p:transition spd="med"/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3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4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49200"/>
      </p:ext>
    </p:extLst>
  </p:cSld>
  <p:clrMapOvr>
    <a:masterClrMapping/>
  </p:clrMapOvr>
  <p:transition spd="med"/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3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7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3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823859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95184"/>
      </p:ext>
    </p:extLst>
  </p:cSld>
  <p:clrMapOvr>
    <a:masterClrMapping/>
  </p:clrMapOvr>
  <p:transition spd="med"/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1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749986"/>
      </p:ext>
    </p:extLst>
  </p:cSld>
  <p:clrMapOvr>
    <a:masterClrMapping/>
  </p:clrMapOvr>
  <p:transition spd="med"/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532241774_2880x1920.jpg"/>
          <p:cNvSpPr>
            <a:spLocks noGrp="1"/>
          </p:cNvSpPr>
          <p:nvPr>
            <p:ph type="pic" idx="21"/>
          </p:nvPr>
        </p:nvSpPr>
        <p:spPr>
          <a:xfrm>
            <a:off x="1562982" y="-196850"/>
            <a:ext cx="9067804" cy="604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19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352750"/>
      </p:ext>
    </p:extLst>
  </p:cSld>
  <p:clrMapOvr>
    <a:masterClrMapping/>
  </p:clrMapOvr>
  <p:transition spd="med"/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520939"/>
      </p:ext>
    </p:extLst>
  </p:cSld>
  <p:clrMapOvr>
    <a:masterClrMapping/>
  </p:clrMapOvr>
  <p:transition spd="med"/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 lIns="50800" tIns="50800" rIns="50800" bIns="50800"/>
          <a:lstStyle>
            <a:lvl1pPr defTabSz="412750"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302154"/>
      </p:ext>
    </p:extLst>
  </p:cSld>
  <p:clrMapOvr>
    <a:masterClrMapping/>
  </p:clrMapOvr>
  <p:transition spd="med"/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 lIns="50800" tIns="50800" rIns="50800" bIns="50800"/>
          <a:lstStyle>
            <a:lvl1pPr defTabSz="412750"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1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317500" indent="-317500" defTabSz="412750">
              <a:spcBef>
                <a:spcPts val="2900"/>
              </a:spcBef>
              <a:buSzPct val="12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indent="-317500" defTabSz="412750">
              <a:spcBef>
                <a:spcPts val="2900"/>
              </a:spcBef>
              <a:buSzPct val="12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indent="-317500" defTabSz="412750">
              <a:spcBef>
                <a:spcPts val="2900"/>
              </a:spcBef>
              <a:buSzPct val="125000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indent="-317500" defTabSz="412750">
              <a:spcBef>
                <a:spcPts val="2900"/>
              </a:spcBef>
              <a:buSzPct val="12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indent="-317500" defTabSz="412750">
              <a:spcBef>
                <a:spcPts val="2900"/>
              </a:spcBef>
              <a:buSzPct val="12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097586"/>
      </p:ext>
    </p:extLst>
  </p:cSld>
  <p:clrMapOvr>
    <a:masterClrMapping/>
  </p:clrMapOvr>
  <p:transition spd="med"/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 lIns="50800" tIns="50800" rIns="50800" bIns="50800"/>
          <a:lstStyle>
            <a:lvl1pPr defTabSz="412750"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2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279400" indent="-279400" defTabSz="412750">
              <a:spcBef>
                <a:spcPts val="2200"/>
              </a:spcBef>
              <a:buSzPct val="125000"/>
              <a:buChar char="•"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8800" indent="-279400" defTabSz="412750">
              <a:spcBef>
                <a:spcPts val="2200"/>
              </a:spcBef>
              <a:buSzPct val="125000"/>
              <a:buChar char="•"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38200" indent="-279400" defTabSz="412750">
              <a:spcBef>
                <a:spcPts val="2200"/>
              </a:spcBef>
              <a:buSzPct val="125000"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17600" indent="-279400" defTabSz="412750">
              <a:spcBef>
                <a:spcPts val="2200"/>
              </a:spcBef>
              <a:buSzPct val="125000"/>
              <a:buChar char="•"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397000" indent="-279400" defTabSz="412750">
              <a:spcBef>
                <a:spcPts val="2200"/>
              </a:spcBef>
              <a:buSzPct val="125000"/>
              <a:buChar char="•"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261080"/>
      </p:ext>
    </p:extLst>
  </p:cSld>
  <p:clrMapOvr>
    <a:masterClrMapping/>
  </p:clrMapOvr>
  <p:transition spd="med"/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317500" indent="-317500" defTabSz="412750">
              <a:spcBef>
                <a:spcPts val="2900"/>
              </a:spcBef>
              <a:buSzPct val="12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indent="-317500" defTabSz="412750">
              <a:spcBef>
                <a:spcPts val="2900"/>
              </a:spcBef>
              <a:buSzPct val="12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indent="-317500" defTabSz="412750">
              <a:spcBef>
                <a:spcPts val="2900"/>
              </a:spcBef>
              <a:buSzPct val="125000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indent="-317500" defTabSz="412750">
              <a:spcBef>
                <a:spcPts val="2900"/>
              </a:spcBef>
              <a:buSzPct val="12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indent="-317500" defTabSz="412750">
              <a:spcBef>
                <a:spcPts val="2900"/>
              </a:spcBef>
              <a:buSzPct val="12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43617"/>
      </p:ext>
    </p:extLst>
  </p:cSld>
  <p:clrMapOvr>
    <a:masterClrMapping/>
  </p:clrMapOvr>
  <p:transition spd="med"/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9" cy="27749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46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47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829809"/>
      </p:ext>
    </p:extLst>
  </p:cSld>
  <p:clrMapOvr>
    <a:masterClrMapping/>
  </p:clrMapOvr>
  <p:transition spd="med"/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93800" y="4476750"/>
            <a:ext cx="9810750" cy="348815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None/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13080" indent="-195580" algn="ctr" defTabSz="412750">
              <a:spcBef>
                <a:spcPts val="0"/>
              </a:spcBef>
              <a:buSzPct val="125000"/>
              <a:buChar char="•"/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30580" indent="-195580" algn="ctr" defTabSz="412750">
              <a:spcBef>
                <a:spcPts val="0"/>
              </a:spcBef>
              <a:buSzPct val="125000"/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48080" indent="-195580" algn="ctr" defTabSz="412750">
              <a:spcBef>
                <a:spcPts val="0"/>
              </a:spcBef>
              <a:buSzPct val="125000"/>
              <a:buChar char="•"/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465580" indent="-195580" algn="ctr" defTabSz="412750">
              <a:spcBef>
                <a:spcPts val="0"/>
              </a:spcBef>
              <a:buSzPct val="125000"/>
              <a:buChar char="•"/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6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08888"/>
            <a:ext cx="9810750" cy="471928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277495" indent="-277495" defTabSz="740410">
              <a:spcBef>
                <a:spcPts val="500"/>
              </a:spcBef>
              <a:defRPr sz="2590"/>
            </a:pPr>
            <a:endParaRPr/>
          </a:p>
        </p:txBody>
      </p:sp>
      <p:sp>
        <p:nvSpPr>
          <p:cNvPr id="2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058000"/>
      </p:ext>
    </p:extLst>
  </p:cSld>
  <p:clrMapOvr>
    <a:masterClrMapping/>
  </p:clrMapOvr>
  <p:transition spd="med"/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0112" y="6540500"/>
            <a:ext cx="283769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43782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FB47-657E-4449-ACE8-2D4191738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2E75-8D28-4382-99F1-5A453C0E8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58D00-4306-44B9-9EC5-1297F59F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80F8C-B4AB-40C3-97A7-ACFA6BE8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9FE4E-A64F-4E62-8903-634E49A4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68948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245602"/>
      </p:ext>
    </p:extLst>
  </p:cSld>
  <p:clrMapOvr>
    <a:masterClrMapping/>
  </p:clrMapOvr>
  <p:transition spd="med"/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1122362"/>
            <a:ext cx="103632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507528"/>
      </p:ext>
    </p:extLst>
  </p:cSld>
  <p:clrMapOvr>
    <a:masterClrMapping/>
  </p:clrMapOvr>
  <p:transition spd="med"/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8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909339"/>
      </p:ext>
    </p:extLst>
  </p:cSld>
  <p:clrMapOvr>
    <a:masterClrMapping/>
  </p:clrMapOvr>
  <p:transition spd="med"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9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783262"/>
      </p:ext>
    </p:extLst>
  </p:cSld>
  <p:clrMapOvr>
    <a:masterClrMapping/>
  </p:clrMapOvr>
  <p:transition spd="med"/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0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038643"/>
      </p:ext>
    </p:extLst>
  </p:cSld>
  <p:clrMapOvr>
    <a:masterClrMapping/>
  </p:clrMapOvr>
  <p:transition spd="med"/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90" y="1681163"/>
            <a:ext cx="5157788" cy="823916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936651"/>
      </p:ext>
    </p:extLst>
  </p:cSld>
  <p:clrMapOvr>
    <a:masterClrMapping/>
  </p:clrMapOvr>
  <p:transition spd="med"/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237570"/>
      </p:ext>
    </p:extLst>
  </p:cSld>
  <p:clrMapOvr>
    <a:masterClrMapping/>
  </p:clrMapOvr>
  <p:transition spd="med"/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734984"/>
      </p:ext>
    </p:extLst>
  </p:cSld>
  <p:clrMapOvr>
    <a:masterClrMapping/>
  </p:clrMapOvr>
  <p:transition spd="med"/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4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026486"/>
      </p:ext>
    </p:extLst>
  </p:cSld>
  <p:clrMapOvr>
    <a:masterClrMapping/>
  </p:clrMapOvr>
  <p:transition spd="med"/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4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4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346778"/>
      </p:ext>
    </p:extLst>
  </p:cSld>
  <p:clrMapOvr>
    <a:masterClrMapping/>
  </p:clrMapOvr>
  <p:transition spd="med"/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595980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59332"/>
      </p:ext>
    </p:extLst>
  </p:cSld>
  <p:clrMapOvr>
    <a:masterClrMapping/>
  </p:clrMapOvr>
  <p:transition spd="med"/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502302"/>
      </p:ext>
    </p:extLst>
  </p:cSld>
  <p:clrMapOvr>
    <a:masterClrMapping/>
  </p:clrMapOvr>
  <p:transition spd="med"/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0" cy="15001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516941"/>
      </p:ext>
    </p:extLst>
  </p:cSld>
  <p:clrMapOvr>
    <a:masterClrMapping/>
  </p:clrMapOvr>
  <p:transition spd="med"/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8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143664"/>
      </p:ext>
    </p:extLst>
  </p:cSld>
  <p:clrMapOvr>
    <a:masterClrMapping/>
  </p:clrMapOvr>
  <p:transition spd="med"/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3" cy="823916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116429"/>
      </p:ext>
    </p:extLst>
  </p:cSld>
  <p:clrMapOvr>
    <a:masterClrMapping/>
  </p:clrMapOvr>
  <p:transition spd="med"/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682261"/>
      </p:ext>
    </p:extLst>
  </p:cSld>
  <p:clrMapOvr>
    <a:masterClrMapping/>
  </p:clrMapOvr>
  <p:transition spd="med"/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396837"/>
      </p:ext>
    </p:extLst>
  </p:cSld>
  <p:clrMapOvr>
    <a:masterClrMapping/>
  </p:clrMapOvr>
  <p:transition spd="med"/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3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4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940235"/>
      </p:ext>
    </p:extLst>
  </p:cSld>
  <p:clrMapOvr>
    <a:masterClrMapping/>
  </p:clrMapOvr>
  <p:transition spd="med"/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3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2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3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934365"/>
      </p:ext>
    </p:extLst>
  </p:cSld>
  <p:clrMapOvr>
    <a:masterClrMapping/>
  </p:clrMapOvr>
  <p:transition spd="med"/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097628"/>
      </p:ext>
    </p:extLst>
  </p:cSld>
  <p:clrMapOvr>
    <a:masterClrMapping/>
  </p:clrMapOvr>
  <p:transition spd="med"/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431762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100897"/>
      </p:ext>
    </p:extLst>
  </p:cSld>
  <p:clrMapOvr>
    <a:masterClrMapping/>
  </p:clrMapOvr>
  <p:transition spd="med"/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0" cy="15001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859577"/>
      </p:ext>
    </p:extLst>
  </p:cSld>
  <p:clrMapOvr>
    <a:masterClrMapping/>
  </p:clrMapOvr>
  <p:transition spd="med"/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811259"/>
      </p:ext>
    </p:extLst>
  </p:cSld>
  <p:clrMapOvr>
    <a:masterClrMapping/>
  </p:clrMapOvr>
  <p:transition spd="med"/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3" cy="823916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019527"/>
      </p:ext>
    </p:extLst>
  </p:cSld>
  <p:clrMapOvr>
    <a:masterClrMapping/>
  </p:clrMapOvr>
  <p:transition spd="med"/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849477"/>
      </p:ext>
    </p:extLst>
  </p:cSld>
  <p:clrMapOvr>
    <a:masterClrMapping/>
  </p:clrMapOvr>
  <p:transition spd="med"/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914262"/>
      </p:ext>
    </p:extLst>
  </p:cSld>
  <p:clrMapOvr>
    <a:masterClrMapping/>
  </p:clrMapOvr>
  <p:transition spd="med"/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3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9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4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377392"/>
      </p:ext>
    </p:extLst>
  </p:cSld>
  <p:clrMapOvr>
    <a:masterClrMapping/>
  </p:clrMapOvr>
  <p:transition spd="med"/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3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0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0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3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216472"/>
      </p:ext>
    </p:extLst>
  </p:cSld>
  <p:clrMapOvr>
    <a:masterClrMapping/>
  </p:clrMapOvr>
  <p:transition spd="med"/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104289"/>
      </p:ext>
    </p:extLst>
  </p:cSld>
  <p:clrMapOvr>
    <a:masterClrMapping/>
  </p:clrMapOvr>
  <p:transition spd="med"/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2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44781"/>
      </p:ext>
    </p:extLst>
  </p:cSld>
  <p:clrMapOvr>
    <a:masterClrMapping/>
  </p:clrMapOvr>
  <p:transition spd="med"/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0" cy="15001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98046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7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9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138719"/>
      </p:ext>
    </p:extLst>
  </p:cSld>
  <p:clrMapOvr>
    <a:masterClrMapping/>
  </p:clrMapOvr>
  <p:transition spd="med"/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4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742229"/>
      </p:ext>
    </p:extLst>
  </p:cSld>
  <p:clrMapOvr>
    <a:masterClrMapping/>
  </p:clrMapOvr>
  <p:transition spd="med"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3" cy="823916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3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5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88588"/>
      </p:ext>
    </p:extLst>
  </p:cSld>
  <p:clrMapOvr>
    <a:masterClrMapping/>
  </p:clrMapOvr>
  <p:transition spd="med"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TextBox 10"/>
          <p:cNvSpPr txBox="1"/>
          <p:nvPr/>
        </p:nvSpPr>
        <p:spPr>
          <a:xfrm>
            <a:off x="2106613" y="6740525"/>
            <a:ext cx="1131889" cy="1270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200000"/>
              </a:lnSpc>
              <a:defRPr sz="1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r>
              <a:rPr>
                <a:hlinkClick r:id="rId2"/>
              </a:rPr>
              <a:t>PPT下载</a:t>
            </a:r>
            <a:r>
              <a:t> http://www.1ppt.com/xiazai/</a:t>
            </a:r>
          </a:p>
        </p:txBody>
      </p:sp>
      <p:sp>
        <p:nvSpPr>
          <p:cNvPr id="25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3" cy="823916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4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5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053227"/>
      </p:ext>
    </p:extLst>
  </p:cSld>
  <p:clrMapOvr>
    <a:masterClrMapping/>
  </p:clrMapOvr>
  <p:transition spd="med"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6334413"/>
      </p:ext>
    </p:extLst>
  </p:cSld>
  <p:clrMapOvr>
    <a:masterClrMapping/>
  </p:clrMapOvr>
  <p:transition spd="med"/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174867"/>
      </p:ext>
    </p:extLst>
  </p:cSld>
  <p:clrMapOvr>
    <a:masterClrMapping/>
  </p:clrMapOvr>
  <p:transition spd="med"/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3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8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4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9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777106"/>
      </p:ext>
    </p:extLst>
  </p:cSld>
  <p:clrMapOvr>
    <a:masterClrMapping/>
  </p:clrMapOvr>
  <p:transition spd="med"/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3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r>
              <a:t>Title Text</a:t>
            </a:r>
          </a:p>
        </p:txBody>
      </p:sp>
      <p:sp>
        <p:nvSpPr>
          <p:cNvPr id="2598" name="图片占位符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3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8" y="6404294"/>
            <a:ext cx="273652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273695"/>
      </p:ext>
    </p:extLst>
  </p:cSld>
  <p:clrMapOvr>
    <a:masterClrMapping/>
  </p:clrMapOvr>
  <p:transition spd="med"/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5779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26193"/>
      </p:ext>
    </p:extLst>
  </p:cSld>
  <p:clrMapOvr>
    <a:masterClrMapping/>
  </p:clrMapOvr>
  <p:transition spd="med"/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/>
          <a:lstStyle>
            <a:lvl1pPr marL="228600" indent="-228600" defTabSz="609600">
              <a:spcBef>
                <a:spcPts val="500"/>
              </a:spcBef>
              <a:buFont typeface="Arial" panose="020B0604020202020204"/>
              <a:buChar char="•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27050" indent="-22225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09625" indent="-200025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607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655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994145"/>
      </p:ext>
    </p:extLst>
  </p:cSld>
  <p:clrMapOvr>
    <a:masterClrMapping/>
  </p:clrMapOvr>
  <p:transition spd="med"/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93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229902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8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362372"/>
      </p:ext>
    </p:extLst>
  </p:cSld>
  <p:clrMapOvr>
    <a:masterClrMapping/>
  </p:clrMapOvr>
  <p:transition spd="med"/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5723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33345"/>
      </p:ext>
    </p:extLst>
  </p:cSld>
  <p:clrMapOvr>
    <a:masterClrMapping/>
  </p:clrMapOvr>
  <p:transition spd="med"/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and Conten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4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435163"/>
      </p:ext>
    </p:extLst>
  </p:cSld>
  <p:clrMapOvr>
    <a:masterClrMapping/>
  </p:clrMapOvr>
  <p:transition spd="med"/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90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5723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410546"/>
      </p:ext>
    </p:extLst>
  </p:cSld>
  <p:clrMapOvr>
    <a:masterClrMapping/>
  </p:clrMapOvr>
  <p:transition spd="med"/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6"/>
            <a:ext cx="8229600" cy="114300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6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13995" indent="-213995" algn="just">
              <a:spcBef>
                <a:spcPts val="1300"/>
              </a:spcBef>
              <a:buFont typeface="Arial" panose="020B0604020202020204"/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63905" indent="-306705" algn="just">
              <a:spcBef>
                <a:spcPts val="1300"/>
              </a:spcBef>
              <a:buFont typeface="Arial" panose="020B0604020202020204"/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02055" indent="-287655" algn="just">
              <a:spcBef>
                <a:spcPts val="1300"/>
              </a:spcBef>
              <a:buFont typeface="Arial" panose="020B0604020202020204"/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13865" indent="-342265" algn="just">
              <a:spcBef>
                <a:spcPts val="1300"/>
              </a:spcBef>
              <a:buFont typeface="Arial" panose="020B0604020202020204"/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11705" indent="-382905" algn="just">
              <a:spcBef>
                <a:spcPts val="1300"/>
              </a:spcBef>
              <a:buFont typeface="Arial" panose="020B0604020202020204"/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9499" y="1248093"/>
            <a:ext cx="292877" cy="281939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rgbClr val="FFFF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438327"/>
      </p:ext>
    </p:extLst>
  </p:cSld>
  <p:clrMapOvr>
    <a:masterClrMapping/>
  </p:clrMapOvr>
  <p:transition spd="med"/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967515"/>
      </p:ext>
    </p:extLst>
  </p:cSld>
  <p:clrMapOvr>
    <a:masterClrMapping/>
  </p:clrMapOvr>
  <p:transition spd="med"/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8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492100"/>
      </p:ext>
    </p:extLst>
  </p:cSld>
  <p:clrMapOvr>
    <a:masterClrMapping/>
  </p:clrMapOvr>
  <p:transition spd="med"/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193262"/>
      </p:ext>
    </p:extLst>
  </p:cSld>
  <p:clrMapOvr>
    <a:masterClrMapping/>
  </p:clrMapOvr>
  <p:transition spd="med"/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0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522434"/>
      </p:ext>
    </p:extLst>
  </p:cSld>
  <p:clrMapOvr>
    <a:masterClrMapping/>
  </p:clrMapOvr>
  <p:transition spd="med"/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1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27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708851"/>
      </p:ext>
    </p:extLst>
  </p:cSld>
  <p:clrMapOvr>
    <a:masterClrMapping/>
  </p:clrMapOvr>
  <p:transition spd="med"/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27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361154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9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283526"/>
      </p:ext>
    </p:extLst>
  </p:cSld>
  <p:clrMapOvr>
    <a:masterClrMapping/>
  </p:clrMapOvr>
  <p:transition spd="med"/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3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779579"/>
      </p:ext>
    </p:extLst>
  </p:cSld>
  <p:clrMapOvr>
    <a:masterClrMapping/>
  </p:clrMapOvr>
  <p:transition spd="med"/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4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969041"/>
      </p:ext>
    </p:extLst>
  </p:cSld>
  <p:clrMapOvr>
    <a:masterClrMapping/>
  </p:clrMapOvr>
  <p:transition spd="med"/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0"/>
            <a:ext cx="301906" cy="288822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86899"/>
      </p:ext>
    </p:extLst>
  </p:cSld>
  <p:clrMapOvr>
    <a:masterClrMapping/>
  </p:clrMapOvr>
  <p:transition spd="med"/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278384"/>
      </p:ext>
    </p:extLst>
  </p:cSld>
  <p:clrMapOvr>
    <a:masterClrMapping/>
  </p:clrMapOvr>
  <p:transition spd="med"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6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2320" indent="-3251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67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3638404"/>
      </p:ext>
    </p:extLst>
  </p:cSld>
  <p:clrMapOvr>
    <a:masterClrMapping/>
  </p:clrMapOvr>
  <p:transition spd="med"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13360"/>
      </p:ext>
    </p:extLst>
  </p:cSld>
  <p:clrMapOvr>
    <a:masterClrMapping/>
  </p:clrMapOvr>
  <p:transition spd="med"/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8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36930" indent="-37973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41120" indent="-42672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39290" indent="-56769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61260" indent="-63246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959407"/>
      </p:ext>
    </p:extLst>
  </p:cSld>
  <p:clrMapOvr>
    <a:masterClrMapping/>
  </p:clrMapOvr>
  <p:transition spd="med"/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2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142742"/>
      </p:ext>
    </p:extLst>
  </p:cSld>
  <p:clrMapOvr>
    <a:masterClrMapping/>
  </p:clrMapOvr>
  <p:transition spd="med"/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713421"/>
      </p:ext>
    </p:extLst>
  </p:cSld>
  <p:clrMapOvr>
    <a:masterClrMapping/>
  </p:clrMapOvr>
  <p:transition spd="med"/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19440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5"/>
            <a:ext cx="310339" cy="307775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2684944"/>
      </p:ext>
    </p:extLst>
  </p:cSld>
  <p:clrMapOvr>
    <a:masterClrMapping/>
  </p:clrMapOvr>
  <p:transition spd="med"/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29310" indent="-37211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55800" indent="-5842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9040" indent="-65024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9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28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718290"/>
      </p:ext>
    </p:extLst>
  </p:cSld>
  <p:clrMapOvr>
    <a:masterClrMapping/>
  </p:clrMapOvr>
  <p:transition spd="med"/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2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356924"/>
      </p:ext>
    </p:extLst>
  </p:cSld>
  <p:clrMapOvr>
    <a:masterClrMapping/>
  </p:clrMapOvr>
  <p:transition spd="med"/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238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063615"/>
      </p:ext>
    </p:extLst>
  </p:cSld>
  <p:clrMapOvr>
    <a:masterClrMapping/>
  </p:clrMapOvr>
  <p:transition spd="med"/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707098"/>
      </p:ext>
    </p:extLst>
  </p:cSld>
  <p:clrMapOvr>
    <a:masterClrMapping/>
  </p:clrMapOvr>
  <p:transition spd="med"/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51" y="6406788"/>
            <a:ext cx="273653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216205"/>
      </p:ext>
    </p:extLst>
  </p:cSld>
  <p:clrMapOvr>
    <a:masterClrMapping/>
  </p:clrMapOvr>
  <p:transition spd="med"/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605141"/>
      </p:ext>
    </p:extLst>
  </p:cSld>
  <p:clrMapOvr>
    <a:masterClrMapping/>
  </p:clrMapOvr>
  <p:transition spd="med"/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31276"/>
      </p:ext>
    </p:extLst>
  </p:cSld>
  <p:clrMapOvr>
    <a:masterClrMapping/>
  </p:clrMapOvr>
  <p:transition spd="med"/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623237"/>
      </p:ext>
    </p:extLst>
  </p:cSld>
  <p:clrMapOvr>
    <a:masterClrMapping/>
  </p:clrMapOvr>
  <p:transition spd="med"/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26666"/>
      </p:ext>
    </p:extLst>
  </p:cSld>
  <p:clrMapOvr>
    <a:masterClrMapping/>
  </p:clrMapOvr>
  <p:transition spd="med"/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174568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57709"/>
      </p:ext>
    </p:extLst>
  </p:cSld>
  <p:clrMapOvr>
    <a:masterClrMapping/>
  </p:clrMapOvr>
  <p:transition spd="med"/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62719"/>
      </p:ext>
    </p:extLst>
  </p:cSld>
  <p:clrMapOvr>
    <a:masterClrMapping/>
  </p:clrMapOvr>
  <p:transition spd="med"/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51467"/>
      </p:ext>
    </p:extLst>
  </p:cSld>
  <p:clrMapOvr>
    <a:masterClrMapping/>
  </p:clrMapOvr>
  <p:transition spd="med"/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598858"/>
      </p:ext>
    </p:extLst>
  </p:cSld>
  <p:clrMapOvr>
    <a:masterClrMapping/>
  </p:clrMapOvr>
  <p:transition spd="med"/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534448"/>
      </p:ext>
    </p:extLst>
  </p:cSld>
  <p:clrMapOvr>
    <a:masterClrMapping/>
  </p:clrMapOvr>
  <p:transition spd="med"/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370968"/>
      </p:ext>
    </p:extLst>
  </p:cSld>
  <p:clrMapOvr>
    <a:masterClrMapping/>
  </p:clrMapOvr>
  <p:transition spd="med"/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3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533891"/>
      </p:ext>
    </p:extLst>
  </p:cSld>
  <p:clrMapOvr>
    <a:masterClrMapping/>
  </p:clrMapOvr>
  <p:transition spd="med"/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4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373339"/>
      </p:ext>
    </p:extLst>
  </p:cSld>
  <p:clrMapOvr>
    <a:masterClrMapping/>
  </p:clrMapOvr>
  <p:transition spd="med"/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4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223831"/>
      </p:ext>
    </p:extLst>
  </p:cSld>
  <p:clrMapOvr>
    <a:masterClrMapping/>
  </p:clrMapOvr>
  <p:transition spd="med"/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5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248690"/>
      </p:ext>
    </p:extLst>
  </p:cSld>
  <p:clrMapOvr>
    <a:masterClrMapping/>
  </p:clrMapOvr>
  <p:transition spd="med"/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6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717453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2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206499"/>
      </p:ext>
    </p:extLst>
  </p:cSld>
  <p:clrMapOvr>
    <a:masterClrMapping/>
  </p:clrMapOvr>
  <p:transition spd="med"/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7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573694"/>
      </p:ext>
    </p:extLst>
  </p:cSld>
  <p:clrMapOvr>
    <a:masterClrMapping/>
  </p:clrMapOvr>
  <p:transition spd="med"/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8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03364"/>
      </p:ext>
    </p:extLst>
  </p:cSld>
  <p:clrMapOvr>
    <a:masterClrMapping/>
  </p:clrMapOvr>
  <p:transition spd="med"/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9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489053"/>
      </p:ext>
    </p:extLst>
  </p:cSld>
  <p:clrMapOvr>
    <a:masterClrMapping/>
  </p:clrMapOvr>
  <p:transition spd="med"/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0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160129"/>
      </p:ext>
    </p:extLst>
  </p:cSld>
  <p:clrMapOvr>
    <a:masterClrMapping/>
  </p:clrMapOvr>
  <p:transition spd="med"/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1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372588"/>
      </p:ext>
    </p:extLst>
  </p:cSld>
  <p:clrMapOvr>
    <a:masterClrMapping/>
  </p:clrMapOvr>
  <p:transition spd="med"/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190540"/>
      </p:ext>
    </p:extLst>
  </p:cSld>
  <p:clrMapOvr>
    <a:masterClrMapping/>
  </p:clrMapOvr>
  <p:transition spd="med"/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3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03874"/>
      </p:ext>
    </p:extLst>
  </p:cSld>
  <p:clrMapOvr>
    <a:masterClrMapping/>
  </p:clrMapOvr>
  <p:transition spd="med"/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3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069460"/>
      </p:ext>
    </p:extLst>
  </p:cSld>
  <p:clrMapOvr>
    <a:masterClrMapping/>
  </p:clrMapOvr>
  <p:transition spd="med"/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4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948986"/>
      </p:ext>
    </p:extLst>
  </p:cSld>
  <p:clrMapOvr>
    <a:masterClrMapping/>
  </p:clrMapOvr>
  <p:transition spd="med"/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488642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053546"/>
      </p:ext>
    </p:extLst>
  </p:cSld>
  <p:clrMapOvr>
    <a:masterClrMapping/>
  </p:clrMapOvr>
  <p:transition spd="med"/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6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122924"/>
      </p:ext>
    </p:extLst>
  </p:cSld>
  <p:clrMapOvr>
    <a:masterClrMapping/>
  </p:clrMapOvr>
  <p:transition spd="med"/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7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0273"/>
      </p:ext>
    </p:extLst>
  </p:cSld>
  <p:clrMapOvr>
    <a:masterClrMapping/>
  </p:clrMapOvr>
  <p:transition spd="med"/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8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73228"/>
      </p:ext>
    </p:extLst>
  </p:cSld>
  <p:clrMapOvr>
    <a:masterClrMapping/>
  </p:clrMapOvr>
  <p:transition spd="med"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09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344743"/>
      </p:ext>
    </p:extLst>
  </p:cSld>
  <p:clrMapOvr>
    <a:masterClrMapping/>
  </p:clrMapOvr>
  <p:transition spd="med"/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0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3" y="6414762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749051"/>
      </p:ext>
    </p:extLst>
  </p:cSld>
  <p:clrMapOvr>
    <a:masterClrMapping/>
  </p:clrMapOvr>
  <p:transition spd="med"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372898"/>
      </p:ext>
    </p:extLst>
  </p:cSld>
  <p:clrMapOvr>
    <a:masterClrMapping/>
  </p:clrMapOvr>
  <p:transition spd="med"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2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295209"/>
      </p:ext>
    </p:extLst>
  </p:cSld>
  <p:clrMapOvr>
    <a:masterClrMapping/>
  </p:clrMapOvr>
  <p:transition spd="med"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305298"/>
      </p:ext>
    </p:extLst>
  </p:cSld>
  <p:clrMapOvr>
    <a:masterClrMapping/>
  </p:clrMapOvr>
  <p:transition spd="med"/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3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102062"/>
      </p:ext>
    </p:extLst>
  </p:cSld>
  <p:clrMapOvr>
    <a:masterClrMapping/>
  </p:clrMapOvr>
  <p:transition spd="med"/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1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43082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12E9-E2A8-4E80-8782-2345B6A8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4D7A8-8BA1-42EC-A10B-FB8124C36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1D117-ED88-4E23-9115-85D151EF5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0443C-C058-4D92-AEDC-F94D582D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5119C-52AA-480D-A2EF-3D2484AA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72864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3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58243"/>
      </p:ext>
    </p:extLst>
  </p:cSld>
  <p:clrMapOvr>
    <a:masterClrMapping/>
  </p:clrMapOvr>
  <p:transition spd="med"/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94733"/>
      </p:ext>
    </p:extLst>
  </p:cSld>
  <p:clrMapOvr>
    <a:masterClrMapping/>
  </p:clrMapOvr>
  <p:transition spd="med"/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398423"/>
      </p:ext>
    </p:extLst>
  </p:cSld>
  <p:clrMapOvr>
    <a:masterClrMapping/>
  </p:clrMapOvr>
  <p:transition spd="med"/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538865"/>
      </p:ext>
    </p:extLst>
  </p:cSld>
  <p:clrMapOvr>
    <a:masterClrMapping/>
  </p:clrMapOvr>
  <p:transition spd="med"/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8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7998574"/>
      </p:ext>
    </p:extLst>
  </p:cSld>
  <p:clrMapOvr>
    <a:masterClrMapping/>
  </p:clrMapOvr>
  <p:transition spd="med"/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19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815773"/>
      </p:ext>
    </p:extLst>
  </p:cSld>
  <p:clrMapOvr>
    <a:masterClrMapping/>
  </p:clrMapOvr>
  <p:transition spd="med"/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0"/>
            <a:ext cx="301906" cy="288822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514237"/>
      </p:ext>
    </p:extLst>
  </p:cSld>
  <p:clrMapOvr>
    <a:masterClrMapping/>
  </p:clrMapOvr>
  <p:transition spd="med"/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926219"/>
      </p:ext>
    </p:extLst>
  </p:cSld>
  <p:clrMapOvr>
    <a:masterClrMapping/>
  </p:clrMapOvr>
  <p:transition spd="med"/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571035"/>
      </p:ext>
    </p:extLst>
  </p:cSld>
  <p:clrMapOvr>
    <a:masterClrMapping/>
  </p:clrMapOvr>
  <p:transition spd="med"/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55564"/>
      </p:ext>
    </p:extLst>
  </p:cSld>
  <p:clrMapOvr>
    <a:masterClrMapping/>
  </p:clrMapOvr>
  <p:transition spd="med"/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263354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0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900404"/>
      </p:ext>
    </p:extLst>
  </p:cSld>
  <p:clrMapOvr>
    <a:masterClrMapping/>
  </p:clrMapOvr>
  <p:transition spd="med"/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1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55128"/>
      </p:ext>
    </p:extLst>
  </p:cSld>
  <p:clrMapOvr>
    <a:masterClrMapping/>
  </p:clrMapOvr>
  <p:transition spd="med"/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405332"/>
      </p:ext>
    </p:extLst>
  </p:cSld>
  <p:clrMapOvr>
    <a:masterClrMapping/>
  </p:clrMapOvr>
  <p:transition spd="med"/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538765"/>
      </p:ext>
    </p:extLst>
  </p:cSld>
  <p:clrMapOvr>
    <a:masterClrMapping/>
  </p:clrMapOvr>
  <p:transition spd="med"/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6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2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396365"/>
      </p:ext>
    </p:extLst>
  </p:cSld>
  <p:clrMapOvr>
    <a:masterClrMapping/>
  </p:clrMapOvr>
  <p:transition spd="med"/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7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207888"/>
      </p:ext>
    </p:extLst>
  </p:cSld>
  <p:clrMapOvr>
    <a:masterClrMapping/>
  </p:clrMapOvr>
  <p:transition spd="med"/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2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199814"/>
      </p:ext>
    </p:extLst>
  </p:cSld>
  <p:clrMapOvr>
    <a:masterClrMapping/>
  </p:clrMapOvr>
  <p:transition spd="med"/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0"/>
            <a:ext cx="301906" cy="288822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954148"/>
      </p:ext>
    </p:extLst>
  </p:cSld>
  <p:clrMapOvr>
    <a:masterClrMapping/>
  </p:clrMapOvr>
  <p:transition spd="med"/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38"/>
            <a:ext cx="10363200" cy="147002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0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182800"/>
      </p:ext>
    </p:extLst>
  </p:cSld>
  <p:clrMapOvr>
    <a:masterClrMapping/>
  </p:clrMapOvr>
  <p:transition spd="med"/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1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149038"/>
      </p:ext>
    </p:extLst>
  </p:cSld>
  <p:clrMapOvr>
    <a:masterClrMapping/>
  </p:clrMapOvr>
  <p:transition spd="med"/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15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74932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43914"/>
      </p:ext>
    </p:extLst>
  </p:cSld>
  <p:clrMapOvr>
    <a:masterClrMapping/>
  </p:clrMapOvr>
  <p:transition spd="med"/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319028"/>
      </p:ext>
    </p:extLst>
  </p:cSld>
  <p:clrMapOvr>
    <a:masterClrMapping/>
  </p:clrMapOvr>
  <p:transition spd="med"/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4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77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205981"/>
      </p:ext>
    </p:extLst>
  </p:cSld>
  <p:clrMapOvr>
    <a:masterClrMapping/>
  </p:clrMapOvr>
  <p:transition spd="med"/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378974"/>
      </p:ext>
    </p:extLst>
  </p:cSld>
  <p:clrMapOvr>
    <a:masterClrMapping/>
  </p:clrMapOvr>
  <p:transition spd="med"/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9970"/>
      </p:ext>
    </p:extLst>
  </p:cSld>
  <p:clrMapOvr>
    <a:masterClrMapping/>
  </p:clrMapOvr>
  <p:transition spd="med"/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6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7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1" y="1435103"/>
            <a:ext cx="4011086" cy="4691063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442674"/>
      </p:ext>
    </p:extLst>
  </p:cSld>
  <p:clrMapOvr>
    <a:masterClrMapping/>
  </p:clrMapOvr>
  <p:transition spd="med"/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7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896232"/>
      </p:ext>
    </p:extLst>
  </p:cSld>
  <p:clrMapOvr>
    <a:masterClrMapping/>
  </p:clrMapOvr>
  <p:transition spd="med"/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334473"/>
      </p:ext>
    </p:extLst>
  </p:cSld>
  <p:clrMapOvr>
    <a:masterClrMapping/>
  </p:clrMapOvr>
  <p:transition spd="med"/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39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213810"/>
      </p:ext>
    </p:extLst>
  </p:cSld>
  <p:clrMapOvr>
    <a:masterClrMapping/>
  </p:clrMapOvr>
  <p:transition spd="med"/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014914"/>
      </p:ext>
    </p:extLst>
  </p:cSld>
  <p:clrMapOvr>
    <a:masterClrMapping/>
  </p:clrMapOvr>
  <p:transition spd="med"/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1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86742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992024"/>
      </p:ext>
    </p:extLst>
  </p:cSld>
  <p:clrMapOvr>
    <a:masterClrMapping/>
  </p:clrMapOvr>
  <p:transition spd="med"/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1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2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4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626071"/>
      </p:ext>
    </p:extLst>
  </p:cSld>
  <p:clrMapOvr>
    <a:masterClrMapping/>
  </p:clrMapOvr>
  <p:transition spd="med"/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374402"/>
      </p:ext>
    </p:extLst>
  </p:cSld>
  <p:clrMapOvr>
    <a:masterClrMapping/>
  </p:clrMapOvr>
  <p:transition spd="med"/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865360"/>
      </p:ext>
    </p:extLst>
  </p:cSld>
  <p:clrMapOvr>
    <a:masterClrMapping/>
  </p:clrMapOvr>
  <p:transition spd="med"/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4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695593"/>
      </p:ext>
    </p:extLst>
  </p:cSld>
  <p:clrMapOvr>
    <a:masterClrMapping/>
  </p:clrMapOvr>
  <p:transition spd="med"/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5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59203"/>
      </p:ext>
    </p:extLst>
  </p:cSld>
  <p:clrMapOvr>
    <a:masterClrMapping/>
  </p:clrMapOvr>
  <p:transition spd="med"/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6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614158"/>
      </p:ext>
    </p:extLst>
  </p:cSld>
  <p:clrMapOvr>
    <a:masterClrMapping/>
  </p:clrMapOvr>
  <p:transition spd="med"/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0"/>
            <a:ext cx="301906" cy="288822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391048"/>
      </p:ext>
    </p:extLst>
  </p:cSld>
  <p:clrMapOvr>
    <a:masterClrMapping/>
  </p:clrMapOvr>
  <p:transition spd="med"/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450800"/>
      </p:ext>
    </p:extLst>
  </p:cSld>
  <p:clrMapOvr>
    <a:masterClrMapping/>
  </p:clrMapOvr>
  <p:transition spd="med"/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9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642864"/>
      </p:ext>
    </p:extLst>
  </p:cSld>
  <p:clrMapOvr>
    <a:masterClrMapping/>
  </p:clrMapOvr>
  <p:transition spd="med"/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02182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0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132873"/>
      </p:ext>
    </p:extLst>
  </p:cSld>
  <p:clrMapOvr>
    <a:masterClrMapping/>
  </p:clrMapOvr>
  <p:transition spd="med"/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1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217689"/>
      </p:ext>
    </p:extLst>
  </p:cSld>
  <p:clrMapOvr>
    <a:masterClrMapping/>
  </p:clrMapOvr>
  <p:transition spd="med"/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2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5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619244"/>
      </p:ext>
    </p:extLst>
  </p:cSld>
  <p:clrMapOvr>
    <a:masterClrMapping/>
  </p:clrMapOvr>
  <p:transition spd="med"/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29244"/>
      </p:ext>
    </p:extLst>
  </p:cSld>
  <p:clrMapOvr>
    <a:masterClrMapping/>
  </p:clrMapOvr>
  <p:transition spd="med"/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069088"/>
      </p:ext>
    </p:extLst>
  </p:cSld>
  <p:clrMapOvr>
    <a:masterClrMapping/>
  </p:clrMapOvr>
  <p:transition spd="med"/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5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5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140979"/>
      </p:ext>
    </p:extLst>
  </p:cSld>
  <p:clrMapOvr>
    <a:masterClrMapping/>
  </p:clrMapOvr>
  <p:transition spd="med"/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5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670056"/>
      </p:ext>
    </p:extLst>
  </p:cSld>
  <p:clrMapOvr>
    <a:masterClrMapping/>
  </p:clrMapOvr>
  <p:transition spd="med"/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669269"/>
      </p:ext>
    </p:extLst>
  </p:cSld>
  <p:clrMapOvr>
    <a:masterClrMapping/>
  </p:clrMapOvr>
  <p:transition spd="med"/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3176766"/>
      </p:ext>
    </p:extLst>
  </p:cSld>
  <p:clrMapOvr>
    <a:masterClrMapping/>
  </p:clrMapOvr>
  <p:transition spd="med"/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915888"/>
      </p:ext>
    </p:extLst>
  </p:cSld>
  <p:clrMapOvr>
    <a:masterClrMapping/>
  </p:clrMapOvr>
  <p:transition spd="med"/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9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85993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8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059918"/>
      </p:ext>
    </p:extLst>
  </p:cSld>
  <p:clrMapOvr>
    <a:masterClrMapping/>
  </p:clrMapOvr>
  <p:transition spd="med"/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1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6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87541"/>
      </p:ext>
    </p:extLst>
  </p:cSld>
  <p:clrMapOvr>
    <a:masterClrMapping/>
  </p:clrMapOvr>
  <p:transition spd="med"/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273503"/>
      </p:ext>
    </p:extLst>
  </p:cSld>
  <p:clrMapOvr>
    <a:masterClrMapping/>
  </p:clrMapOvr>
  <p:transition spd="med"/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992962"/>
      </p:ext>
    </p:extLst>
  </p:cSld>
  <p:clrMapOvr>
    <a:masterClrMapping/>
  </p:clrMapOvr>
  <p:transition spd="med"/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2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6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083032"/>
      </p:ext>
    </p:extLst>
  </p:cSld>
  <p:clrMapOvr>
    <a:masterClrMapping/>
  </p:clrMapOvr>
  <p:transition spd="med"/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3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0067863"/>
      </p:ext>
    </p:extLst>
  </p:cSld>
  <p:clrMapOvr>
    <a:masterClrMapping/>
  </p:clrMapOvr>
  <p:transition spd="med"/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078563"/>
      </p:ext>
    </p:extLst>
  </p:cSld>
  <p:clrMapOvr>
    <a:masterClrMapping/>
  </p:clrMapOvr>
  <p:transition spd="med"/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0"/>
            <a:ext cx="301906" cy="288822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292572"/>
      </p:ext>
    </p:extLst>
  </p:cSld>
  <p:clrMapOvr>
    <a:masterClrMapping/>
  </p:clrMapOvr>
  <p:transition spd="med"/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921172"/>
      </p:ext>
    </p:extLst>
  </p:cSld>
  <p:clrMapOvr>
    <a:masterClrMapping/>
  </p:clrMapOvr>
  <p:transition spd="med"/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101154"/>
      </p:ext>
    </p:extLst>
  </p:cSld>
  <p:clrMapOvr>
    <a:masterClrMapping/>
  </p:clrMapOvr>
  <p:transition spd="med"/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7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90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313756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9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174311"/>
      </p:ext>
    </p:extLst>
  </p:cSld>
  <p:clrMapOvr>
    <a:masterClrMapping/>
  </p:clrMapOvr>
  <p:transition spd="med"/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8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619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772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41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700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187166"/>
      </p:ext>
    </p:extLst>
  </p:cSld>
  <p:clrMapOvr>
    <a:masterClrMapping/>
  </p:clrMapOvr>
  <p:transition spd="med"/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9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5"/>
          </a:xfrm>
          <a:prstGeom prst="rect">
            <a:avLst/>
          </a:prstGeom>
        </p:spPr>
        <p:txBody>
          <a:bodyPr lIns="91437" tIns="91437" rIns="91437" bIns="91437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6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117659"/>
      </p:ext>
    </p:extLst>
  </p:cSld>
  <p:clrMapOvr>
    <a:masterClrMapping/>
  </p:clrMapOvr>
  <p:transition spd="med"/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174121"/>
      </p:ext>
    </p:extLst>
  </p:cSld>
  <p:clrMapOvr>
    <a:masterClrMapping/>
  </p:clrMapOvr>
  <p:transition spd="med"/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6" cy="1162050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6" cy="4691063"/>
          </a:xfrm>
          <a:prstGeom prst="rect">
            <a:avLst/>
          </a:prstGeom>
        </p:spPr>
        <p:txBody>
          <a:bodyPr lIns="91437" tIns="91437" rIns="91437" bIns="91437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7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451431"/>
      </p:ext>
    </p:extLst>
  </p:cSld>
  <p:clrMapOvr>
    <a:masterClrMapping/>
  </p:clrMapOvr>
  <p:transition spd="med"/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4" cy="566738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2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4" cy="804865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047780"/>
      </p:ext>
    </p:extLst>
  </p:cSld>
  <p:clrMapOvr>
    <a:masterClrMapping/>
  </p:clrMapOvr>
  <p:transition spd="med"/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3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732122"/>
      </p:ext>
    </p:extLst>
  </p:cSld>
  <p:clrMapOvr>
    <a:masterClrMapping/>
  </p:clrMapOvr>
  <p:transition spd="med"/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817686"/>
      </p:ext>
    </p:extLst>
  </p:cSld>
  <p:clrMapOvr>
    <a:masterClrMapping/>
  </p:clrMapOvr>
  <p:transition spd="med"/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2" name="Google Shape;10;p2"/>
          <p:cNvSpPr/>
          <p:nvPr/>
        </p:nvSpPr>
        <p:spPr>
          <a:xfrm>
            <a:off x="1512975" y="-14701"/>
            <a:ext cx="9144001" cy="6858001"/>
          </a:xfrm>
          <a:prstGeom prst="rect">
            <a:avLst/>
          </a:prstGeom>
          <a:solidFill>
            <a:srgbClr val="222222">
              <a:alpha val="6462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753" name="Google Shape;11;p2"/>
          <p:cNvSpPr/>
          <p:nvPr/>
        </p:nvSpPr>
        <p:spPr>
          <a:xfrm>
            <a:off x="6610350" y="-50800"/>
            <a:ext cx="4114800" cy="695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"/>
                </a:moveTo>
                <a:lnTo>
                  <a:pt x="1410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754" name="Google Shape;12;p2"/>
          <p:cNvSpPr/>
          <p:nvPr/>
        </p:nvSpPr>
        <p:spPr>
          <a:xfrm flipH="1">
            <a:off x="1105051" y="5859200"/>
            <a:ext cx="8172300" cy="998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61" y="0"/>
                </a:lnTo>
                <a:lnTo>
                  <a:pt x="21600" y="0"/>
                </a:lnTo>
                <a:lnTo>
                  <a:pt x="20239" y="2160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9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755" name="Google Shape;13;p2"/>
          <p:cNvSpPr/>
          <p:nvPr/>
        </p:nvSpPr>
        <p:spPr>
          <a:xfrm flipH="1">
            <a:off x="2552475" y="5555200"/>
            <a:ext cx="8369700" cy="304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04" y="0"/>
                </a:lnTo>
                <a:lnTo>
                  <a:pt x="21600" y="0"/>
                </a:lnTo>
                <a:lnTo>
                  <a:pt x="2119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7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52475" y="0"/>
            <a:ext cx="5238602" cy="5360000"/>
          </a:xfrm>
          <a:prstGeom prst="rect">
            <a:avLst/>
          </a:prstGeom>
        </p:spPr>
        <p:txBody>
          <a:bodyPr lIns="182849" tIns="182849" rIns="182849" bIns="182849" anchor="b"/>
          <a:lstStyle>
            <a:lvl1pPr>
              <a:defRPr sz="52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12108" y="6176013"/>
            <a:ext cx="365093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169005"/>
      </p:ext>
    </p:extLst>
  </p:cSld>
  <p:clrMapOvr>
    <a:masterClrMapping/>
  </p:clrMapOvr>
  <p:transition spd="med"/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509458"/>
      </p:ext>
    </p:extLst>
  </p:cSld>
  <p:clrMapOvr>
    <a:masterClrMapping/>
  </p:clrMapOvr>
  <p:transition spd="med"/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7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086590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5"/>
            <a:ext cx="310339" cy="307775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220453"/>
      </p:ext>
    </p:extLst>
  </p:cSld>
  <p:clrMapOvr>
    <a:masterClrMapping/>
  </p:clrMapOvr>
  <p:transition spd="med"/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90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950327"/>
      </p:ext>
    </p:extLst>
  </p:cSld>
  <p:clrMapOvr>
    <a:masterClrMapping/>
  </p:clrMapOvr>
  <p:transition spd="med"/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9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619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772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41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700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359219"/>
      </p:ext>
    </p:extLst>
  </p:cSld>
  <p:clrMapOvr>
    <a:masterClrMapping/>
  </p:clrMapOvr>
  <p:transition spd="med"/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5"/>
          </a:xfrm>
          <a:prstGeom prst="rect">
            <a:avLst/>
          </a:prstGeom>
        </p:spPr>
        <p:txBody>
          <a:bodyPr lIns="91437" tIns="91437" rIns="91437" bIns="91437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8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804105"/>
      </p:ext>
    </p:extLst>
  </p:cSld>
  <p:clrMapOvr>
    <a:masterClrMapping/>
  </p:clrMapOvr>
  <p:transition spd="med"/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082460"/>
      </p:ext>
    </p:extLst>
  </p:cSld>
  <p:clrMapOvr>
    <a:masterClrMapping/>
  </p:clrMapOvr>
  <p:transition spd="med"/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427656"/>
      </p:ext>
    </p:extLst>
  </p:cSld>
  <p:clrMapOvr>
    <a:masterClrMapping/>
  </p:clrMapOvr>
  <p:transition spd="med"/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6" cy="1162050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2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6" cy="4691063"/>
          </a:xfrm>
          <a:prstGeom prst="rect">
            <a:avLst/>
          </a:prstGeom>
        </p:spPr>
        <p:txBody>
          <a:bodyPr lIns="91437" tIns="91437" rIns="91437" bIns="91437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8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880402"/>
      </p:ext>
    </p:extLst>
  </p:cSld>
  <p:clrMapOvr>
    <a:masterClrMapping/>
  </p:clrMapOvr>
  <p:transition spd="med"/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4" cy="566738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4" cy="804865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419348"/>
      </p:ext>
    </p:extLst>
  </p:cSld>
  <p:clrMapOvr>
    <a:masterClrMapping/>
  </p:clrMapOvr>
  <p:transition spd="med"/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723427"/>
      </p:ext>
    </p:extLst>
  </p:cSld>
  <p:clrMapOvr>
    <a:masterClrMapping/>
  </p:clrMapOvr>
  <p:transition spd="med"/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5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343393"/>
      </p:ext>
    </p:extLst>
  </p:cSld>
  <p:clrMapOvr>
    <a:masterClrMapping/>
  </p:clrMapOvr>
  <p:transition spd="med"/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864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8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1pPr>
            <a:lvl2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2pPr>
            <a:lvl3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3pPr>
            <a:lvl4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4pPr>
            <a:lvl5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953946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670584"/>
      </p:ext>
    </p:extLst>
  </p:cSld>
  <p:clrMapOvr>
    <a:masterClrMapping/>
  </p:clrMapOvr>
  <p:transition spd="med"/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875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8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7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182880" indent="-18288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1pPr>
            <a:lvl2pPr marL="657225" indent="-52070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2pPr>
            <a:lvl3pPr marL="851535" indent="-577850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 sz="2400">
                <a:solidFill>
                  <a:srgbClr val="292934"/>
                </a:solidFill>
              </a:defRPr>
            </a:lvl3pPr>
            <a:lvl4pPr marL="1058545" indent="-64770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4pPr>
            <a:lvl5pPr marL="1079500" indent="-55372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615803"/>
      </p:ext>
    </p:extLst>
  </p:cSld>
  <p:clrMapOvr>
    <a:masterClrMapping/>
  </p:clrMapOvr>
  <p:transition spd="med"/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5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886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8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 b="1" cap="all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90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1pPr>
            <a:lvl2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2pPr>
            <a:lvl3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3pPr>
            <a:lvl4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4pPr>
            <a:lvl5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637945"/>
      </p:ext>
    </p:extLst>
  </p:cSld>
  <p:clrMapOvr>
    <a:masterClrMapping/>
  </p:clrMapOvr>
  <p:transition spd="med"/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897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8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182245" indent="-182245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800">
                <a:solidFill>
                  <a:srgbClr val="292934"/>
                </a:solidFill>
              </a:defRPr>
            </a:lvl1pPr>
            <a:lvl2pPr marL="744220" indent="-607695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800">
                <a:solidFill>
                  <a:srgbClr val="292934"/>
                </a:solidFill>
              </a:defRPr>
            </a:lvl2pPr>
            <a:lvl3pPr marL="1082675" indent="-808990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 sz="2800">
                <a:solidFill>
                  <a:srgbClr val="292934"/>
                </a:solidFill>
              </a:defRPr>
            </a:lvl3pPr>
            <a:lvl4pPr marL="1418590" indent="-1007745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800">
                <a:solidFill>
                  <a:srgbClr val="292934"/>
                </a:solidFill>
              </a:defRPr>
            </a:lvl4pPr>
            <a:lvl5pPr marL="1387475" indent="-861695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8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030213"/>
      </p:ext>
    </p:extLst>
  </p:cSld>
  <p:clrMapOvr>
    <a:masterClrMapping/>
  </p:clrMapOvr>
  <p:transition spd="med"/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08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5"/>
          </a:xfrm>
          <a:prstGeom prst="rect">
            <a:avLst/>
          </a:prstGeom>
        </p:spPr>
        <p:txBody>
          <a:bodyPr lIns="91437" tIns="91437" rIns="91437" bIns="91437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9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621842"/>
      </p:ext>
    </p:extLst>
  </p:cSld>
  <p:clrMapOvr>
    <a:masterClrMapping/>
  </p:clrMapOvr>
  <p:transition spd="med"/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20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071099"/>
      </p:ext>
    </p:extLst>
  </p:cSld>
  <p:clrMapOvr>
    <a:masterClrMapping/>
  </p:clrMapOvr>
  <p:transition spd="med"/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9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30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498196"/>
      </p:ext>
    </p:extLst>
  </p:cSld>
  <p:clrMapOvr>
    <a:masterClrMapping/>
  </p:clrMapOvr>
  <p:transition spd="med"/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39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6" cy="1162050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l">
              <a:defRPr sz="2000" b="1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7" tIns="91437" rIns="91437" bIns="91437"/>
          <a:lstStyle>
            <a:lvl1pPr marL="182245" indent="-182245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</a:defRPr>
            </a:lvl1pPr>
            <a:lvl2pPr marL="731520" indent="-594995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</a:defRPr>
            </a:lvl2pPr>
            <a:lvl3pPr marL="1044575" indent="-770255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>
                <a:solidFill>
                  <a:srgbClr val="292934"/>
                </a:solidFill>
              </a:defRPr>
            </a:lvl3pPr>
            <a:lvl4pPr marL="1447165" indent="-103632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>
                <a:solidFill>
                  <a:srgbClr val="292934"/>
                </a:solidFill>
              </a:defRPr>
            </a:lvl4pPr>
            <a:lvl5pPr marL="1412240" indent="-88646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6" cy="4691063"/>
          </a:xfrm>
          <a:prstGeom prst="rect">
            <a:avLst/>
          </a:prstGeom>
        </p:spPr>
        <p:txBody>
          <a:bodyPr lIns="91437" tIns="91437" rIns="91437" bIns="91437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39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69137"/>
      </p:ext>
    </p:extLst>
  </p:cSld>
  <p:clrMapOvr>
    <a:masterClrMapping/>
  </p:clrMapOvr>
  <p:transition spd="med"/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0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51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4" cy="566738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l">
              <a:defRPr sz="2000" b="1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4" cy="804865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1pPr>
            <a:lvl2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2pPr>
            <a:lvl3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3pPr>
            <a:lvl4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4pPr>
            <a:lvl5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524088"/>
      </p:ext>
    </p:extLst>
  </p:cSld>
  <p:clrMapOvr>
    <a:masterClrMapping/>
  </p:clrMapOvr>
  <p:transition spd="med"/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3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6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182880" indent="-18288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1pPr>
            <a:lvl2pPr marL="657225" indent="-52070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2pPr>
            <a:lvl3pPr marL="851535" indent="-577850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 sz="2400">
                <a:solidFill>
                  <a:srgbClr val="292934"/>
                </a:solidFill>
              </a:defRPr>
            </a:lvl3pPr>
            <a:lvl4pPr marL="1058545" indent="-64770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4pPr>
            <a:lvl5pPr marL="1079500" indent="-55372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516267"/>
      </p:ext>
    </p:extLst>
  </p:cSld>
  <p:clrMapOvr>
    <a:masterClrMapping/>
  </p:clrMapOvr>
  <p:transition spd="med"/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Rectangle 1"/>
          <p:cNvSpPr/>
          <p:nvPr/>
        </p:nvSpPr>
        <p:spPr>
          <a:xfrm>
            <a:off x="1524000" y="220663"/>
            <a:ext cx="9144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74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7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7" tIns="91437" rIns="91437" bIns="91437"/>
          <a:lstStyle>
            <a:lvl1pPr marL="182880" indent="-18288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1pPr>
            <a:lvl2pPr marL="657225" indent="-52070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2pPr>
            <a:lvl3pPr marL="851535" indent="-577850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 sz="2400">
                <a:solidFill>
                  <a:srgbClr val="292934"/>
                </a:solidFill>
              </a:defRPr>
            </a:lvl3pPr>
            <a:lvl4pPr marL="1058545" indent="-64770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4pPr>
            <a:lvl5pPr marL="1079500" indent="-55372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690893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116597"/>
      </p:ext>
    </p:extLst>
  </p:cSld>
  <p:clrMapOvr>
    <a:masterClrMapping/>
  </p:clrMapOvr>
  <p:transition spd="med"/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Rectangle 27"/>
          <p:cNvSpPr/>
          <p:nvPr/>
        </p:nvSpPr>
        <p:spPr>
          <a:xfrm>
            <a:off x="1524001" y="366816"/>
            <a:ext cx="9144001" cy="84412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85" name="Rectangle 28"/>
          <p:cNvSpPr/>
          <p:nvPr/>
        </p:nvSpPr>
        <p:spPr>
          <a:xfrm>
            <a:off x="1524000" y="-1"/>
            <a:ext cx="9144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86" name="Rectangle 29"/>
          <p:cNvSpPr/>
          <p:nvPr/>
        </p:nvSpPr>
        <p:spPr>
          <a:xfrm>
            <a:off x="1524000" y="308275"/>
            <a:ext cx="9144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87" name="Rectangle 30"/>
          <p:cNvSpPr/>
          <p:nvPr/>
        </p:nvSpPr>
        <p:spPr>
          <a:xfrm rot="10800000" flipH="1">
            <a:off x="6934182" y="360246"/>
            <a:ext cx="3733823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88" name="Rectangle 31"/>
          <p:cNvSpPr/>
          <p:nvPr/>
        </p:nvSpPr>
        <p:spPr>
          <a:xfrm rot="10800000" flipH="1">
            <a:off x="6934200" y="440111"/>
            <a:ext cx="3733802" cy="180039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89" name="Rounded Rectangle 32"/>
          <p:cNvSpPr/>
          <p:nvPr/>
        </p:nvSpPr>
        <p:spPr>
          <a:xfrm>
            <a:off x="6931338" y="497503"/>
            <a:ext cx="3063244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90" name="Rounded Rectangle 33"/>
          <p:cNvSpPr/>
          <p:nvPr/>
        </p:nvSpPr>
        <p:spPr>
          <a:xfrm>
            <a:off x="8897646" y="588942"/>
            <a:ext cx="1600204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91" name="Rectangle 34"/>
          <p:cNvSpPr/>
          <p:nvPr/>
        </p:nvSpPr>
        <p:spPr>
          <a:xfrm>
            <a:off x="10608964" y="-2001"/>
            <a:ext cx="57630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92" name="Rectangle 35"/>
          <p:cNvSpPr/>
          <p:nvPr/>
        </p:nvSpPr>
        <p:spPr>
          <a:xfrm>
            <a:off x="10568481" y="-2001"/>
            <a:ext cx="274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93" name="Rectangle 36"/>
          <p:cNvSpPr/>
          <p:nvPr/>
        </p:nvSpPr>
        <p:spPr>
          <a:xfrm>
            <a:off x="10547649" y="-2001"/>
            <a:ext cx="1270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94" name="Rectangle 37"/>
          <p:cNvSpPr/>
          <p:nvPr/>
        </p:nvSpPr>
        <p:spPr>
          <a:xfrm>
            <a:off x="10499421" y="-2001"/>
            <a:ext cx="27435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95" name="Rectangle 38"/>
          <p:cNvSpPr/>
          <p:nvPr/>
        </p:nvSpPr>
        <p:spPr>
          <a:xfrm>
            <a:off x="10439675" y="379"/>
            <a:ext cx="54868" cy="585219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96" name="Rectangle 39"/>
          <p:cNvSpPr/>
          <p:nvPr/>
        </p:nvSpPr>
        <p:spPr>
          <a:xfrm>
            <a:off x="10395694" y="379"/>
            <a:ext cx="12704" cy="585219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39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026631" y="-81539"/>
            <a:ext cx="434107" cy="449573"/>
          </a:xfrm>
          <a:prstGeom prst="rect">
            <a:avLst/>
          </a:prstGeom>
        </p:spPr>
        <p:txBody>
          <a:bodyPr lIns="91436" tIns="91436" rIns="91436" bIns="91436" anchor="b"/>
          <a:lstStyle>
            <a:lvl1pPr>
              <a:defRPr sz="18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415688"/>
      </p:ext>
    </p:extLst>
  </p:cSld>
  <p:clrMapOvr>
    <a:masterClrMapping/>
  </p:clrMapOvr>
  <p:transition spd="med"/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6778"/>
            <a:ext cx="9144000" cy="1052738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40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554990" indent="-326390">
              <a:buFont typeface="Arial" panose="020B0604020202020204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762000" indent="-304800">
              <a:buFont typeface="Arial" panose="020B0604020202020204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1051560" indent="-365760">
              <a:buFont typeface="Arial" panose="020B0604020202020204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1280160" indent="-365760">
              <a:buFont typeface="Arial" panose="020B0604020202020204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7"/>
            <a:ext cx="365089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172436"/>
      </p:ext>
    </p:extLst>
  </p:cSld>
  <p:clrMapOvr>
    <a:masterClrMapping/>
  </p:clrMapOvr>
  <p:transition spd="med"/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01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8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61237"/>
      </p:ext>
    </p:extLst>
  </p:cSld>
  <p:clrMapOvr>
    <a:masterClrMapping/>
  </p:clrMapOvr>
  <p:transition spd="med"/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4265" y="6358579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841665"/>
      </p:ext>
    </p:extLst>
  </p:cSld>
  <p:clrMapOvr>
    <a:masterClrMapping/>
  </p:clrMapOvr>
  <p:transition spd="med"/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8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716843"/>
      </p:ext>
    </p:extLst>
  </p:cSld>
  <p:clrMapOvr>
    <a:masterClrMapping/>
  </p:clrMapOvr>
  <p:transition spd="med"/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0" y="4406900"/>
            <a:ext cx="7772404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40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0" y="2906713"/>
            <a:ext cx="7772404" cy="1500191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7"/>
            <a:ext cx="365089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428693"/>
      </p:ext>
    </p:extLst>
  </p:cSld>
  <p:clrMapOvr>
    <a:masterClrMapping/>
  </p:clrMapOvr>
  <p:transition spd="med"/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533400"/>
            <a:ext cx="8229600" cy="990600"/>
          </a:xfrm>
          <a:prstGeom prst="rect">
            <a:avLst/>
          </a:prstGeom>
        </p:spPr>
        <p:txBody>
          <a:bodyPr lIns="91437" tIns="91437" rIns="91437" bIns="91437"/>
          <a:lstStyle>
            <a:lvl1pPr algn="l">
              <a:defRPr sz="4000" spc="-100">
                <a:solidFill>
                  <a:srgbClr val="4F271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876800"/>
          </a:xfrm>
          <a:prstGeom prst="rect">
            <a:avLst/>
          </a:prstGeom>
        </p:spPr>
        <p:txBody>
          <a:bodyPr lIns="91437" tIns="91437" rIns="91437" bIns="91437"/>
          <a:lstStyle>
            <a:lvl1pPr marL="182880" indent="-182880"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 sz="2400"/>
            </a:lvl1pPr>
            <a:lvl2pPr marL="356870" indent="-219710"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 sz="2400"/>
            </a:lvl2pPr>
            <a:lvl3pPr marL="518160" indent="-243840">
              <a:spcBef>
                <a:spcPts val="500"/>
              </a:spcBef>
              <a:buClr>
                <a:srgbClr val="3891A7"/>
              </a:buClr>
              <a:buSzPct val="90000"/>
              <a:buFont typeface="Arial" panose="020B0604020202020204"/>
              <a:defRPr sz="2400"/>
            </a:lvl3pPr>
            <a:lvl4pPr marL="685800" indent="-274320">
              <a:spcBef>
                <a:spcPts val="500"/>
              </a:spcBef>
              <a:buClr>
                <a:srgbClr val="3891A7"/>
              </a:buClr>
              <a:buFont typeface="Arial" panose="020B0604020202020204"/>
              <a:buChar char="•"/>
              <a:defRPr sz="2400"/>
            </a:lvl4pPr>
            <a:lvl5pPr marL="760730" indent="-234950">
              <a:spcBef>
                <a:spcPts val="500"/>
              </a:spcBef>
              <a:buClr>
                <a:srgbClr val="3891A7"/>
              </a:buClr>
              <a:buFont typeface="Arial" panose="020B0604020202020204"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7250"/>
            <a:ext cx="393344" cy="380260"/>
          </a:xfrm>
          <a:prstGeom prst="rect">
            <a:avLst/>
          </a:prstGeom>
        </p:spPr>
        <p:txBody>
          <a:bodyPr lIns="91437" tIns="91437" rIns="91437" bIns="91437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679040"/>
      </p:ext>
    </p:extLst>
  </p:cSld>
  <p:clrMapOvr>
    <a:masterClrMapping/>
  </p:clrMapOvr>
  <p:transition spd="med"/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4" name="Rectangle 9"/>
          <p:cNvSpPr/>
          <p:nvPr/>
        </p:nvSpPr>
        <p:spPr>
          <a:xfrm>
            <a:off x="1524000" y="220784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055" name="Rectangle 6"/>
          <p:cNvSpPr/>
          <p:nvPr/>
        </p:nvSpPr>
        <p:spPr>
          <a:xfrm>
            <a:off x="1524000" y="-2"/>
            <a:ext cx="9144000" cy="365763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0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7250"/>
            <a:ext cx="393344" cy="380260"/>
          </a:xfrm>
          <a:prstGeom prst="rect">
            <a:avLst/>
          </a:prstGeom>
        </p:spPr>
        <p:txBody>
          <a:bodyPr lIns="91437" tIns="91437" rIns="91437" bIns="91437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456438"/>
      </p:ext>
    </p:extLst>
  </p:cSld>
  <p:clrMapOvr>
    <a:masterClrMapping/>
  </p:clrMapOvr>
  <p:transition spd="med"/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0" y="4406900"/>
            <a:ext cx="7772404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457200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0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0" y="2906713"/>
            <a:ext cx="7772404" cy="1500191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8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268430"/>
      </p:ext>
    </p:extLst>
  </p:cSld>
  <p:clrMapOvr>
    <a:masterClrMapping/>
  </p:clrMapOvr>
  <p:transition spd="med"/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2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Rectangle"/>
          <p:cNvSpPr/>
          <p:nvPr/>
        </p:nvSpPr>
        <p:spPr>
          <a:xfrm>
            <a:off x="1524000" y="220663"/>
            <a:ext cx="9144001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073" name="Rectangle"/>
          <p:cNvSpPr/>
          <p:nvPr/>
        </p:nvSpPr>
        <p:spPr>
          <a:xfrm>
            <a:off x="1524000" y="0"/>
            <a:ext cx="9144001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0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39538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96EE-B3CB-4990-87EE-621B2FA2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44D6E-A867-4181-AEAF-085091520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B541E-E468-4962-BFFE-471A52EAC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AF9E0-FC0A-4FFD-B2A4-03F66A83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C5406-9961-4452-A2B7-9A1FE628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AD83-E3E9-45DC-B4DF-F9FBFDF9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00569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486719"/>
      </p:ext>
    </p:extLst>
  </p:cSld>
  <p:clrMapOvr>
    <a:masterClrMapping/>
  </p:clrMapOvr>
  <p:transition spd="med"/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90488"/>
            <a:ext cx="8229600" cy="1508126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Title Text</a:t>
            </a:r>
          </a:p>
        </p:txBody>
      </p:sp>
      <p:sp>
        <p:nvSpPr>
          <p:cNvPr id="408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/>
            <a:lvl2pPr marL="1256030" indent="-1027430"/>
            <a:lvl3pPr marL="1419860" indent="-962660"/>
            <a:lvl4pPr marL="1837055" indent="-1151255"/>
            <a:lvl5pPr marL="2198370" indent="-128397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4259" y="6356986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942593"/>
      </p:ext>
    </p:extLst>
  </p:cSld>
  <p:clrMapOvr>
    <a:masterClrMapping/>
  </p:clrMapOvr>
  <p:transition spd="med"/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09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9" y="6358575"/>
            <a:ext cx="365092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887774"/>
      </p:ext>
    </p:extLst>
  </p:cSld>
  <p:clrMapOvr>
    <a:masterClrMapping/>
  </p:clrMapOvr>
  <p:transition spd="med"/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8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344047"/>
      </p:ext>
    </p:extLst>
  </p:cSld>
  <p:clrMapOvr>
    <a:masterClrMapping/>
  </p:clrMapOvr>
  <p:transition spd="med"/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09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4" cy="318493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defTabSz="412750">
              <a:spcBef>
                <a:spcPts val="0"/>
              </a:spcBef>
              <a:buSzTx/>
              <a:buNone/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411480" indent="-18288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628650" indent="-17145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890905" indent="-205105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143000" indent="-22860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4" cy="2324101"/>
          </a:xfrm>
          <a:prstGeom prst="rect">
            <a:avLst/>
          </a:prstGeom>
        </p:spPr>
        <p:txBody>
          <a:bodyPr lIns="91437" tIns="91437" rIns="91437" bIns="91437" anchor="b"/>
          <a:lstStyle>
            <a:lvl1pPr>
              <a:defRPr sz="5800" spc="-116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112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4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defTabSz="412750">
              <a:spcBef>
                <a:spcPts val="0"/>
              </a:spcBef>
              <a:buSzTx/>
              <a:buNone/>
              <a:defRPr sz="27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4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324839"/>
      </p:ext>
    </p:extLst>
  </p:cSld>
  <p:clrMapOvr>
    <a:masterClrMapping/>
  </p:clrMapOvr>
  <p:transition spd="med"/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0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21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8"/>
          </a:xfrm>
          <a:prstGeom prst="rect">
            <a:avLst/>
          </a:prstGeom>
        </p:spPr>
        <p:txBody>
          <a:bodyPr lIns="91437" tIns="91437" rIns="91437" bIns="91437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310704"/>
      </p:ext>
    </p:extLst>
  </p:cSld>
  <p:clrMapOvr>
    <a:masterClrMapping/>
  </p:clrMapOvr>
  <p:transition spd="med"/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</p:spPr>
        <p:txBody>
          <a:bodyPr lIns="91437" tIns="91437" rIns="91437" bIns="91437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8" y="6358575"/>
            <a:ext cx="365093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746324"/>
      </p:ext>
    </p:extLst>
  </p:cSld>
  <p:clrMapOvr>
    <a:masterClrMapping/>
  </p:clrMapOvr>
  <p:transition spd="med"/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0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41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3720" indent="-3257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09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487724"/>
      </p:ext>
    </p:extLst>
  </p:cSld>
  <p:clrMapOvr>
    <a:masterClrMapping/>
  </p:clrMapOvr>
  <p:transition spd="med"/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52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385439"/>
      </p:ext>
    </p:extLst>
  </p:cSld>
  <p:clrMapOvr>
    <a:masterClrMapping/>
  </p:clrMapOvr>
  <p:transition spd="med"/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</p:spPr>
        <p:txBody>
          <a:bodyPr lIns="91437" tIns="91437" rIns="91437" bIns="91437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8" y="6358575"/>
            <a:ext cx="365093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779825"/>
      </p:ext>
    </p:extLst>
  </p:cSld>
  <p:clrMapOvr>
    <a:masterClrMapping/>
  </p:clrMapOvr>
  <p:transition spd="med"/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70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38961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999897"/>
      </p:ext>
    </p:extLst>
  </p:cSld>
  <p:clrMapOvr>
    <a:masterClrMapping/>
  </p:clrMapOvr>
  <p:transition spd="med"/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8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79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8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3720" indent="-3257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09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058815"/>
      </p:ext>
    </p:extLst>
  </p:cSld>
  <p:clrMapOvr>
    <a:masterClrMapping/>
  </p:clrMapOvr>
  <p:transition spd="med"/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7" tIns="91437" rIns="91437" bIns="91437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4953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772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41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700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8" y="6358575"/>
            <a:ext cx="365093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660824"/>
      </p:ext>
    </p:extLst>
  </p:cSld>
  <p:clrMapOvr>
    <a:masterClrMapping/>
  </p:clrMapOvr>
  <p:transition spd="med"/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91436" tIns="91436" rIns="91436" bIns="91436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15" y="6358577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939812"/>
      </p:ext>
    </p:extLst>
  </p:cSld>
  <p:clrMapOvr>
    <a:masterClrMapping/>
  </p:clrMapOvr>
  <p:transition spd="med"/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3720" indent="-3257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09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13" y="6357782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4848662"/>
      </p:ext>
    </p:extLst>
  </p:cSld>
  <p:clrMapOvr>
    <a:masterClrMapping/>
  </p:clrMapOvr>
  <p:transition spd="med"/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48787"/>
            <a:ext cx="393341" cy="380256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912495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130965"/>
      </p:ext>
    </p:extLst>
  </p:cSld>
  <p:clrMapOvr>
    <a:masterClrMapping/>
  </p:clrMapOvr>
  <p:transition spd="med"/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2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08" y="6358577"/>
            <a:ext cx="365093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512056"/>
      </p:ext>
    </p:extLst>
  </p:cSld>
  <p:clrMapOvr>
    <a:masterClrMapping/>
  </p:clrMapOvr>
  <p:transition spd="med"/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Rectangle 1"/>
          <p:cNvSpPr/>
          <p:nvPr/>
        </p:nvSpPr>
        <p:spPr>
          <a:xfrm>
            <a:off x="0" y="220663"/>
            <a:ext cx="12192000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233" name="Rectangle 2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2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7" tIns="91437" rIns="91437" bIns="91437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3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3720" indent="-3257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09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9947"/>
            <a:ext cx="393344" cy="380260"/>
          </a:xfrm>
          <a:prstGeom prst="rect">
            <a:avLst/>
          </a:prstGeom>
        </p:spPr>
        <p:txBody>
          <a:bodyPr lIns="91437" tIns="91437" rIns="91437" bIns="91437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561059"/>
      </p:ext>
    </p:extLst>
  </p:cSld>
  <p:clrMapOvr>
    <a:masterClrMapping/>
  </p:clrMapOvr>
  <p:transition spd="med"/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91437" tIns="91437" rIns="91437" bIns="91437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08" y="6358577"/>
            <a:ext cx="365093" cy="360677"/>
          </a:xfrm>
          <a:prstGeom prst="rect">
            <a:avLst/>
          </a:prstGeom>
        </p:spPr>
        <p:txBody>
          <a:bodyPr lIns="91437" tIns="91437" rIns="91437" bIns="91437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415968"/>
      </p:ext>
    </p:extLst>
  </p:cSld>
  <p:clrMapOvr>
    <a:masterClrMapping/>
  </p:clrMapOvr>
  <p:transition spd="med"/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164320"/>
      </p:ext>
    </p:extLst>
  </p:cSld>
  <p:clrMapOvr>
    <a:masterClrMapping/>
  </p:clrMapOvr>
  <p:transition spd="med"/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6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938787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050060"/>
      </p:ext>
    </p:extLst>
  </p:cSld>
  <p:clrMapOvr>
    <a:masterClrMapping/>
  </p:clrMapOvr>
  <p:transition spd="med"/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400586"/>
      </p:ext>
    </p:extLst>
  </p:cSld>
  <p:clrMapOvr>
    <a:masterClrMapping/>
  </p:clrMapOvr>
  <p:transition spd="med"/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8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921534"/>
      </p:ext>
    </p:extLst>
  </p:cSld>
  <p:clrMapOvr>
    <a:masterClrMapping/>
  </p:clrMapOvr>
  <p:transition spd="med"/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648416"/>
      </p:ext>
    </p:extLst>
  </p:cSld>
  <p:clrMapOvr>
    <a:masterClrMapping/>
  </p:clrMapOvr>
  <p:transition spd="med"/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663085"/>
      </p:ext>
    </p:extLst>
  </p:cSld>
  <p:clrMapOvr>
    <a:masterClrMapping/>
  </p:clrMapOvr>
  <p:transition spd="med"/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962443"/>
      </p:ext>
    </p:extLst>
  </p:cSld>
  <p:clrMapOvr>
    <a:masterClrMapping/>
  </p:clrMapOvr>
  <p:transition spd="med"/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3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925253"/>
      </p:ext>
    </p:extLst>
  </p:cSld>
  <p:clrMapOvr>
    <a:masterClrMapping/>
  </p:clrMapOvr>
  <p:transition spd="med"/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2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78583"/>
      </p:ext>
    </p:extLst>
  </p:cSld>
  <p:clrMapOvr>
    <a:masterClrMapping/>
  </p:clrMapOvr>
  <p:transition spd="med"/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559490"/>
      </p:ext>
    </p:extLst>
  </p:cSld>
  <p:clrMapOvr>
    <a:masterClrMapping/>
  </p:clrMapOvr>
  <p:transition spd="med"/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/>
          <a:lstStyle>
            <a:lvl1pPr marL="228600" indent="-228600" defTabSz="609600">
              <a:spcBef>
                <a:spcPts val="500"/>
              </a:spcBef>
              <a:buFont typeface="Arial" panose="020B0604020202020204"/>
              <a:buChar char="•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27050" indent="-22225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09625" indent="-200025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607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655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166055"/>
      </p:ext>
    </p:extLst>
  </p:cSld>
  <p:clrMapOvr>
    <a:masterClrMapping/>
  </p:clrMapOvr>
  <p:transition spd="med"/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481542" y="2937934"/>
            <a:ext cx="5181602" cy="908052"/>
          </a:xfrm>
          <a:prstGeom prst="rect">
            <a:avLst/>
          </a:prstGeom>
        </p:spPr>
        <p:txBody>
          <a:bodyPr anchor="t"/>
          <a:lstStyle>
            <a:lvl1pPr algn="l" defTabSz="609600">
              <a:defRPr sz="26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1542" y="1937809"/>
            <a:ext cx="5181602" cy="1000127"/>
          </a:xfrm>
          <a:prstGeom prst="rect">
            <a:avLst/>
          </a:prstGeom>
        </p:spPr>
        <p:txBody>
          <a:bodyPr anchor="b"/>
          <a:lstStyle>
            <a:lvl1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399753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640469"/>
      </p:ext>
    </p:extLst>
  </p:cSld>
  <p:clrMapOvr>
    <a:masterClrMapping/>
  </p:clrMapOvr>
  <p:transition spd="med"/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66800"/>
            <a:ext cx="2692400" cy="3017311"/>
          </a:xfrm>
          <a:prstGeom prst="rect">
            <a:avLst/>
          </a:prstGeom>
        </p:spPr>
        <p:txBody>
          <a:bodyPr/>
          <a:lstStyle>
            <a:lvl1pPr marL="228600" indent="-228600" defTabSz="609600">
              <a:spcBef>
                <a:spcPts val="400"/>
              </a:spcBef>
              <a:buFont typeface="Arial" panose="020B0604020202020204"/>
              <a:buChar char="•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19430" indent="-21463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20420" indent="-21082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43000" indent="-22860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47800" indent="-22860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118185"/>
      </p:ext>
    </p:extLst>
  </p:cSld>
  <p:clrMapOvr>
    <a:masterClrMapping/>
  </p:clrMapOvr>
  <p:transition spd="med"/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23409"/>
            <a:ext cx="2693461" cy="426510"/>
          </a:xfrm>
          <a:prstGeom prst="rect">
            <a:avLst/>
          </a:prstGeom>
        </p:spPr>
        <p:txBody>
          <a:bodyPr anchor="b"/>
          <a:lstStyle>
            <a:lvl1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19" cy="426508"/>
          </a:xfrm>
          <a:prstGeom prst="rect">
            <a:avLst/>
          </a:prstGeom>
        </p:spPr>
        <p:txBody>
          <a:bodyPr anchor="b"/>
          <a:lstStyle/>
          <a:p>
            <a:pPr marL="221615" indent="-221615" defTabSz="887095">
              <a:lnSpc>
                <a:spcPct val="90000"/>
              </a:lnSpc>
              <a:spcBef>
                <a:spcPts val="900"/>
              </a:spcBef>
              <a:buFont typeface="Arial" panose="020B0604020202020204"/>
              <a:buChar char="•"/>
              <a:defRPr sz="2715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391082"/>
      </p:ext>
    </p:extLst>
  </p:cSld>
  <p:clrMapOvr>
    <a:masterClrMapping/>
  </p:clrMapOvr>
  <p:transition spd="med"/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129925"/>
      </p:ext>
    </p:extLst>
  </p:cSld>
  <p:clrMapOvr>
    <a:masterClrMapping/>
  </p:clrMapOvr>
  <p:transition spd="med"/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462138"/>
      </p:ext>
    </p:extLst>
  </p:cSld>
  <p:clrMapOvr>
    <a:masterClrMapping/>
  </p:clrMapOvr>
  <p:transition spd="med"/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2033"/>
            <a:ext cx="2005542" cy="774702"/>
          </a:xfrm>
          <a:prstGeom prst="rect">
            <a:avLst/>
          </a:prstGeom>
        </p:spPr>
        <p:txBody>
          <a:bodyPr anchor="b"/>
          <a:lstStyle>
            <a:lvl1pPr algn="l" defTabSz="609600">
              <a:defRPr sz="13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3365" y="182033"/>
            <a:ext cx="3407835" cy="3902077"/>
          </a:xfrm>
          <a:prstGeom prst="rect">
            <a:avLst/>
          </a:prstGeom>
        </p:spPr>
        <p:txBody>
          <a:bodyPr/>
          <a:lstStyle>
            <a:lvl1pPr marL="228600" indent="-228600" defTabSz="609600">
              <a:spcBef>
                <a:spcPts val="500"/>
              </a:spcBef>
              <a:buFont typeface="Arial" panose="020B0604020202020204"/>
              <a:buChar char="•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27050" indent="-22225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09625" indent="-200025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607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655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7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246722"/>
      </p:ext>
    </p:extLst>
  </p:cSld>
  <p:clrMapOvr>
    <a:masterClrMapping/>
  </p:clrMapOvr>
  <p:transition spd="med"/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anchor="b"/>
          <a:lstStyle>
            <a:lvl1pPr algn="l" defTabSz="609600">
              <a:defRPr sz="13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40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94859" y="3578225"/>
            <a:ext cx="3657602" cy="536575"/>
          </a:xfrm>
          <a:prstGeom prst="rect">
            <a:avLst/>
          </a:prstGeom>
        </p:spPr>
        <p:txBody>
          <a:bodyPr/>
          <a:lstStyle>
            <a:lvl1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4" y="4261268"/>
            <a:ext cx="207128" cy="1960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798963"/>
      </p:ext>
    </p:extLst>
  </p:cSld>
  <p:clrMapOvr>
    <a:masterClrMapping/>
  </p:clrMapOvr>
  <p:transition spd="med"/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defTabSz="409575"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59559"/>
      </p:ext>
    </p:extLst>
  </p:cSld>
  <p:clrMapOvr>
    <a:masterClrMapping/>
  </p:clrMapOvr>
  <p:transition spd="med"/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2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spcBef>
                <a:spcPts val="15600"/>
              </a:spcBef>
              <a:buClr>
                <a:srgbClr val="FFFFFF"/>
              </a:buClr>
              <a:buSzPct val="145000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278196"/>
      </p:ext>
    </p:extLst>
  </p:cSld>
  <p:clrMapOvr>
    <a:masterClrMapping/>
  </p:clrMapOvr>
  <p:transition spd="med"/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1" cy="2852737"/>
          </a:xfrm>
          <a:prstGeom prst="rect">
            <a:avLst/>
          </a:prstGeom>
        </p:spPr>
        <p:txBody>
          <a:bodyPr anchor="b"/>
          <a:lstStyle>
            <a:lvl1pPr defTabSz="409575"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9"/>
          </a:xfrm>
          <a:prstGeom prst="rect">
            <a:avLst/>
          </a:prstGeom>
        </p:spPr>
        <p:txBody>
          <a:bodyPr/>
          <a:lstStyle>
            <a:lvl1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553772"/>
      </p:ext>
    </p:extLst>
  </p:cSld>
  <p:clrMapOvr>
    <a:masterClrMapping/>
  </p:clrMapOvr>
  <p:transition spd="med"/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4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spcBef>
                <a:spcPts val="15600"/>
              </a:spcBef>
              <a:buClr>
                <a:srgbClr val="FFFFFF"/>
              </a:buClr>
              <a:buSzPct val="145000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735632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8621924"/>
      </p:ext>
    </p:extLst>
  </p:cSld>
  <p:clrMapOvr>
    <a:masterClrMapping/>
  </p:clrMapOvr>
  <p:transition spd="med"/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365125"/>
            <a:ext cx="10515601" cy="1325564"/>
          </a:xfrm>
          <a:prstGeom prst="rect">
            <a:avLst/>
          </a:prstGeom>
        </p:spPr>
        <p:txBody>
          <a:bodyPr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1681163"/>
            <a:ext cx="5158319" cy="823914"/>
          </a:xfrm>
          <a:prstGeom prst="rect">
            <a:avLst/>
          </a:prstGeom>
        </p:spPr>
        <p:txBody>
          <a:bodyPr anchor="b"/>
          <a:lstStyle>
            <a:lvl1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5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717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4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969237"/>
      </p:ext>
    </p:extLst>
  </p:cSld>
  <p:clrMapOvr>
    <a:masterClrMapping/>
  </p:clrMapOvr>
  <p:transition spd="med"/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043284"/>
      </p:ext>
    </p:extLst>
  </p:cSld>
  <p:clrMapOvr>
    <a:masterClrMapping/>
  </p:clrMapOvr>
  <p:transition spd="med"/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005827"/>
      </p:ext>
    </p:extLst>
  </p:cSld>
  <p:clrMapOvr>
    <a:masterClrMapping/>
  </p:clrMapOvr>
  <p:transition spd="med"/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anchor="b"/>
          <a:lstStyle>
            <a:lvl1pPr defTabSz="4095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7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716" y="987425"/>
            <a:ext cx="6172202" cy="4873627"/>
          </a:xfrm>
          <a:prstGeom prst="rect">
            <a:avLst/>
          </a:prstGeom>
        </p:spPr>
        <p:txBody>
          <a:bodyPr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8655" indent="-35750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40130" indent="-414655" defTabSz="409575">
              <a:spcBef>
                <a:spcPts val="15600"/>
              </a:spcBef>
              <a:buClr>
                <a:srgbClr val="FFFFFF"/>
              </a:buClr>
              <a:buSzPct val="145000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37005" indent="-50038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9425" indent="-50038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7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498943"/>
      </p:ext>
    </p:extLst>
  </p:cSld>
  <p:clrMapOvr>
    <a:masterClrMapping/>
  </p:clrMapOvr>
  <p:transition spd="med"/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anchor="b"/>
          <a:lstStyle>
            <a:lvl1pPr defTabSz="4095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8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6" y="987425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/>
          <a:lstStyle>
            <a:lvl1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3967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589611"/>
      </p:ext>
    </p:extLst>
  </p:cSld>
  <p:clrMapOvr>
    <a:masterClrMapping/>
  </p:clrMapOvr>
  <p:transition spd="med"/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" name="Rectangle"/>
          <p:cNvSpPr/>
          <p:nvPr/>
        </p:nvSpPr>
        <p:spPr>
          <a:xfrm>
            <a:off x="0" y="219075"/>
            <a:ext cx="12192000" cy="2301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96" name="Rectangle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4000">
                <a:solidFill>
                  <a:srgbClr val="4F271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876800"/>
          </a:xfrm>
          <a:prstGeom prst="rect">
            <a:avLst/>
          </a:prstGeom>
        </p:spPr>
        <p:txBody>
          <a:bodyPr lIns="45718" tIns="45718" rIns="45718" bIns="45718"/>
          <a:lstStyle>
            <a:lvl1pPr marL="180975" indent="-180975"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 sz="2800"/>
            </a:lvl1pPr>
            <a:lvl2pPr marL="528320" indent="-255270"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 sz="2800"/>
            </a:lvl2pPr>
            <a:lvl3pPr marL="888365" indent="-342265">
              <a:spcBef>
                <a:spcPts val="500"/>
              </a:spcBef>
              <a:buClr>
                <a:srgbClr val="3891A7"/>
              </a:buClr>
              <a:buSzPct val="90000"/>
              <a:buFont typeface="Arial" panose="020B0604020202020204"/>
              <a:defRPr sz="2800"/>
            </a:lvl3pPr>
            <a:lvl4pPr marL="1247140" indent="-424815">
              <a:spcBef>
                <a:spcPts val="500"/>
              </a:spcBef>
              <a:buClr>
                <a:srgbClr val="3891A7"/>
              </a:buClr>
              <a:buFont typeface="Arial" panose="020B0604020202020204"/>
              <a:buChar char="•"/>
              <a:defRPr sz="2800"/>
            </a:lvl4pPr>
            <a:lvl5pPr marL="1414145" indent="-363220">
              <a:spcBef>
                <a:spcPts val="500"/>
              </a:spcBef>
              <a:buClr>
                <a:srgbClr val="3891A7"/>
              </a:buClr>
              <a:buFont typeface="Arial" panose="020B0604020202020204"/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8153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45720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777359"/>
      </p:ext>
    </p:extLst>
  </p:cSld>
  <p:clrMapOvr>
    <a:masterClrMapping/>
  </p:clrMapOvr>
  <p:transition spd="med"/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5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2179" y="6413173"/>
            <a:ext cx="258622" cy="2483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833030"/>
      </p:ext>
    </p:extLst>
  </p:cSld>
  <p:clrMapOvr>
    <a:masterClrMapping/>
  </p:clrMapOvr>
  <p:transition spd="med"/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51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840"/>
            <a:ext cx="258623" cy="248303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20422"/>
      </p:ext>
    </p:extLst>
  </p:cSld>
  <p:clrMapOvr>
    <a:masterClrMapping/>
  </p:clrMapOvr>
  <p:transition spd="med"/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987046"/>
      </p:ext>
    </p:extLst>
  </p:cSld>
  <p:clrMapOvr>
    <a:masterClrMapping/>
  </p:clrMapOvr>
  <p:transition spd="med"/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779951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6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145044"/>
      </p:ext>
    </p:extLst>
  </p:cSld>
  <p:clrMapOvr>
    <a:masterClrMapping/>
  </p:clrMapOvr>
  <p:transition spd="med"/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752692"/>
      </p:ext>
    </p:extLst>
  </p:cSld>
  <p:clrMapOvr>
    <a:masterClrMapping/>
  </p:clrMapOvr>
  <p:transition spd="med"/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927824"/>
      </p:ext>
    </p:extLst>
  </p:cSld>
  <p:clrMapOvr>
    <a:masterClrMapping/>
  </p:clrMapOvr>
  <p:transition spd="med"/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3" name="组合 14"/>
          <p:cNvGrpSpPr/>
          <p:nvPr/>
        </p:nvGrpSpPr>
        <p:grpSpPr>
          <a:xfrm>
            <a:off x="-15944" y="5422431"/>
            <a:ext cx="1120173" cy="1152143"/>
            <a:chOff x="0" y="0"/>
            <a:chExt cx="1120171" cy="1152142"/>
          </a:xfrm>
        </p:grpSpPr>
        <p:sp>
          <p:nvSpPr>
            <p:cNvPr id="4551" name="等腰三角形 26"/>
            <p:cNvSpPr/>
            <p:nvPr/>
          </p:nvSpPr>
          <p:spPr>
            <a:xfrm flipH="1">
              <a:off x="0" y="0"/>
              <a:ext cx="1120172" cy="1147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257" y="0"/>
                  </a:lnTo>
                  <a:lnTo>
                    <a:pt x="21507" y="211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2BFB5"/>
                </a:gs>
                <a:gs pos="76000">
                  <a:srgbClr val="52A4AE"/>
                </a:gs>
              </a:gsLst>
              <a:lin ang="12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52" name="等腰三角形 16"/>
            <p:cNvSpPr/>
            <p:nvPr/>
          </p:nvSpPr>
          <p:spPr>
            <a:xfrm flipH="1">
              <a:off x="13899" y="543877"/>
              <a:ext cx="936344" cy="60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92BFB5"/>
                </a:gs>
                <a:gs pos="100000">
                  <a:srgbClr val="77B6BF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</p:grpSp>
      <p:grpSp>
        <p:nvGrpSpPr>
          <p:cNvPr id="4565" name="组合 17"/>
          <p:cNvGrpSpPr/>
          <p:nvPr/>
        </p:nvGrpSpPr>
        <p:grpSpPr>
          <a:xfrm>
            <a:off x="6277879" y="-615311"/>
            <a:ext cx="5914122" cy="3740604"/>
            <a:chOff x="0" y="0"/>
            <a:chExt cx="5914120" cy="3740603"/>
          </a:xfrm>
        </p:grpSpPr>
        <p:sp>
          <p:nvSpPr>
            <p:cNvPr id="4554" name="等腰三角形 18"/>
            <p:cNvSpPr/>
            <p:nvPr/>
          </p:nvSpPr>
          <p:spPr>
            <a:xfrm rot="10800000" flipH="1">
              <a:off x="3640479" y="615309"/>
              <a:ext cx="2273642" cy="2225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B6D3B7"/>
                </a:gs>
                <a:gs pos="75000">
                  <a:srgbClr val="5CACCF"/>
                </a:gs>
              </a:gsLst>
              <a:lin ang="30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55" name="等腰三角形 21"/>
            <p:cNvSpPr/>
            <p:nvPr/>
          </p:nvSpPr>
          <p:spPr>
            <a:xfrm>
              <a:off x="1580675" y="1228916"/>
              <a:ext cx="1215870" cy="140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09"/>
                  </a:moveTo>
                  <a:lnTo>
                    <a:pt x="8663" y="21600"/>
                  </a:lnTo>
                  <a:lnTo>
                    <a:pt x="0" y="0"/>
                  </a:lnTo>
                  <a:lnTo>
                    <a:pt x="21600" y="21309"/>
                  </a:lnTo>
                  <a:close/>
                </a:path>
              </a:pathLst>
            </a:custGeom>
            <a:gradFill flip="none" rotWithShape="1">
              <a:gsLst>
                <a:gs pos="35000">
                  <a:srgbClr val="92BFB5"/>
                </a:gs>
                <a:gs pos="62000">
                  <a:srgbClr val="52A4AE"/>
                </a:gs>
              </a:gsLst>
              <a:lin ang="192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56" name="等腰三角形 21"/>
            <p:cNvSpPr/>
            <p:nvPr/>
          </p:nvSpPr>
          <p:spPr>
            <a:xfrm>
              <a:off x="1576426" y="1230909"/>
              <a:ext cx="598828" cy="142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94"/>
                  </a:moveTo>
                  <a:lnTo>
                    <a:pt x="973" y="21600"/>
                  </a:lnTo>
                  <a:lnTo>
                    <a:pt x="0" y="0"/>
                  </a:lnTo>
                  <a:lnTo>
                    <a:pt x="21600" y="214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57" name="等腰三角形 21"/>
            <p:cNvSpPr/>
            <p:nvPr/>
          </p:nvSpPr>
          <p:spPr>
            <a:xfrm rot="10800000" flipH="1">
              <a:off x="4703557" y="1644006"/>
              <a:ext cx="1210564" cy="2096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63000">
                  <a:srgbClr val="A7D2E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58" name="等腰三角形 22"/>
            <p:cNvSpPr/>
            <p:nvPr/>
          </p:nvSpPr>
          <p:spPr>
            <a:xfrm rot="10800000" flipH="1">
              <a:off x="4698145" y="1644005"/>
              <a:ext cx="1210564" cy="9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64999">
                  <a:srgbClr val="5CACCF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59" name="等腰三角形 21"/>
            <p:cNvSpPr/>
            <p:nvPr/>
          </p:nvSpPr>
          <p:spPr>
            <a:xfrm>
              <a:off x="3037525" y="130458"/>
              <a:ext cx="1697921" cy="276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91" y="0"/>
                  </a:lnTo>
                  <a:lnTo>
                    <a:pt x="21600" y="12013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40000">
                  <a:srgbClr val="92BFB5"/>
                </a:gs>
                <a:gs pos="93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60" name="等腰三角形 21"/>
            <p:cNvSpPr/>
            <p:nvPr/>
          </p:nvSpPr>
          <p:spPr>
            <a:xfrm>
              <a:off x="1576878" y="0"/>
              <a:ext cx="1569063" cy="2897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9" y="21600"/>
                  </a:moveTo>
                  <a:lnTo>
                    <a:pt x="0" y="9169"/>
                  </a:lnTo>
                  <a:lnTo>
                    <a:pt x="21600" y="0"/>
                  </a:lnTo>
                  <a:lnTo>
                    <a:pt x="20089" y="21600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2BFB5"/>
                </a:gs>
                <a:gs pos="100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61" name="等腰三角形 21"/>
            <p:cNvSpPr/>
            <p:nvPr/>
          </p:nvSpPr>
          <p:spPr>
            <a:xfrm rot="19016715">
              <a:off x="1151809" y="2240591"/>
              <a:ext cx="749278" cy="47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5" y="21600"/>
                  </a:moveTo>
                  <a:lnTo>
                    <a:pt x="0" y="5170"/>
                  </a:lnTo>
                  <a:lnTo>
                    <a:pt x="21600" y="0"/>
                  </a:lnTo>
                  <a:lnTo>
                    <a:pt x="10585" y="2160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62" name="等腰三角形 21"/>
            <p:cNvSpPr/>
            <p:nvPr/>
          </p:nvSpPr>
          <p:spPr>
            <a:xfrm rot="19016715">
              <a:off x="655096" y="1947650"/>
              <a:ext cx="813578" cy="553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21600"/>
                  </a:moveTo>
                  <a:lnTo>
                    <a:pt x="0" y="0"/>
                  </a:lnTo>
                  <a:lnTo>
                    <a:pt x="21600" y="10779"/>
                  </a:lnTo>
                  <a:lnTo>
                    <a:pt x="5403" y="2160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B6D3B7"/>
                </a:gs>
                <a:gs pos="92000">
                  <a:srgbClr val="92BFB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63" name="等腰三角形 21"/>
            <p:cNvSpPr/>
            <p:nvPr/>
          </p:nvSpPr>
          <p:spPr>
            <a:xfrm rot="19016715">
              <a:off x="126418" y="1671060"/>
              <a:ext cx="493102" cy="564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60"/>
                  </a:moveTo>
                  <a:lnTo>
                    <a:pt x="7159" y="0"/>
                  </a:lnTo>
                  <a:lnTo>
                    <a:pt x="21600" y="21600"/>
                  </a:lnTo>
                  <a:lnTo>
                    <a:pt x="0" y="1056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64" name="等腰三角形 21"/>
            <p:cNvSpPr/>
            <p:nvPr/>
          </p:nvSpPr>
          <p:spPr>
            <a:xfrm rot="19016715">
              <a:off x="241575" y="2470376"/>
              <a:ext cx="420703" cy="399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626"/>
                  </a:lnTo>
                  <a:lnTo>
                    <a:pt x="12399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B6D3B7"/>
                </a:gs>
                <a:gs pos="92000">
                  <a:srgbClr val="92BFB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</p:grpSp>
      <p:sp>
        <p:nvSpPr>
          <p:cNvPr id="4566" name="矩形 29"/>
          <p:cNvSpPr/>
          <p:nvPr/>
        </p:nvSpPr>
        <p:spPr>
          <a:xfrm>
            <a:off x="197819" y="263236"/>
            <a:ext cx="11797870" cy="6605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endParaRPr/>
          </a:p>
        </p:txBody>
      </p:sp>
      <p:sp>
        <p:nvSpPr>
          <p:cNvPr id="4567" name="等腰三角形 30"/>
          <p:cNvSpPr/>
          <p:nvPr/>
        </p:nvSpPr>
        <p:spPr>
          <a:xfrm>
            <a:off x="6386945" y="5422431"/>
            <a:ext cx="5822506" cy="144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E1EAEF">
                  <a:alpha val="57000"/>
                </a:srgbClr>
              </a:gs>
              <a:gs pos="67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endParaRPr/>
          </a:p>
        </p:txBody>
      </p:sp>
      <p:grpSp>
        <p:nvGrpSpPr>
          <p:cNvPr id="4570" name="组合 31"/>
          <p:cNvGrpSpPr/>
          <p:nvPr/>
        </p:nvGrpSpPr>
        <p:grpSpPr>
          <a:xfrm>
            <a:off x="5659987" y="1377793"/>
            <a:ext cx="906098" cy="1"/>
            <a:chOff x="0" y="0"/>
            <a:chExt cx="906097" cy="0"/>
          </a:xfrm>
        </p:grpSpPr>
        <p:sp>
          <p:nvSpPr>
            <p:cNvPr id="4568" name="直接连接符 32"/>
            <p:cNvSpPr/>
            <p:nvPr/>
          </p:nvSpPr>
          <p:spPr>
            <a:xfrm>
              <a:off x="0" y="0"/>
              <a:ext cx="454995" cy="0"/>
            </a:xfrm>
            <a:prstGeom prst="line">
              <a:avLst/>
            </a:prstGeom>
            <a:noFill/>
            <a:ln w="57150" cap="flat">
              <a:solidFill>
                <a:srgbClr val="72B2B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569" name="直接连接符 33"/>
            <p:cNvSpPr/>
            <p:nvPr/>
          </p:nvSpPr>
          <p:spPr>
            <a:xfrm>
              <a:off x="451102" y="0"/>
              <a:ext cx="454996" cy="0"/>
            </a:xfrm>
            <a:prstGeom prst="line">
              <a:avLst/>
            </a:prstGeom>
            <a:noFill/>
            <a:ln w="57150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5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891103"/>
      </p:ext>
    </p:extLst>
  </p:cSld>
  <p:clrMapOvr>
    <a:masterClrMapping/>
  </p:clrMapOvr>
  <p:transition spd="med"/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0" name="组合 14"/>
          <p:cNvGrpSpPr/>
          <p:nvPr/>
        </p:nvGrpSpPr>
        <p:grpSpPr>
          <a:xfrm>
            <a:off x="-15944" y="5422431"/>
            <a:ext cx="1120173" cy="1152143"/>
            <a:chOff x="0" y="0"/>
            <a:chExt cx="1120171" cy="1152142"/>
          </a:xfrm>
        </p:grpSpPr>
        <p:sp>
          <p:nvSpPr>
            <p:cNvPr id="4578" name="等腰三角形 26"/>
            <p:cNvSpPr/>
            <p:nvPr/>
          </p:nvSpPr>
          <p:spPr>
            <a:xfrm flipH="1">
              <a:off x="0" y="0"/>
              <a:ext cx="1120172" cy="1147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257" y="0"/>
                  </a:lnTo>
                  <a:lnTo>
                    <a:pt x="21507" y="211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2BFB5"/>
                </a:gs>
                <a:gs pos="76000">
                  <a:srgbClr val="52A4AE"/>
                </a:gs>
              </a:gsLst>
              <a:lin ang="12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79" name="等腰三角形 16"/>
            <p:cNvSpPr/>
            <p:nvPr/>
          </p:nvSpPr>
          <p:spPr>
            <a:xfrm flipH="1">
              <a:off x="13899" y="543877"/>
              <a:ext cx="936344" cy="60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92BFB5"/>
                </a:gs>
                <a:gs pos="100000">
                  <a:srgbClr val="77B6BF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</p:grpSp>
      <p:grpSp>
        <p:nvGrpSpPr>
          <p:cNvPr id="4592" name="组合 17"/>
          <p:cNvGrpSpPr/>
          <p:nvPr/>
        </p:nvGrpSpPr>
        <p:grpSpPr>
          <a:xfrm>
            <a:off x="6277879" y="-615311"/>
            <a:ext cx="5914122" cy="3740604"/>
            <a:chOff x="0" y="0"/>
            <a:chExt cx="5914120" cy="3740603"/>
          </a:xfrm>
        </p:grpSpPr>
        <p:sp>
          <p:nvSpPr>
            <p:cNvPr id="4581" name="等腰三角形 18"/>
            <p:cNvSpPr/>
            <p:nvPr/>
          </p:nvSpPr>
          <p:spPr>
            <a:xfrm rot="10800000" flipH="1">
              <a:off x="3640479" y="615309"/>
              <a:ext cx="2273642" cy="2225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B6D3B7"/>
                </a:gs>
                <a:gs pos="75000">
                  <a:srgbClr val="5CACCF"/>
                </a:gs>
              </a:gsLst>
              <a:lin ang="30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82" name="等腰三角形 21"/>
            <p:cNvSpPr/>
            <p:nvPr/>
          </p:nvSpPr>
          <p:spPr>
            <a:xfrm>
              <a:off x="1580675" y="1228916"/>
              <a:ext cx="1215870" cy="140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09"/>
                  </a:moveTo>
                  <a:lnTo>
                    <a:pt x="8663" y="21600"/>
                  </a:lnTo>
                  <a:lnTo>
                    <a:pt x="0" y="0"/>
                  </a:lnTo>
                  <a:lnTo>
                    <a:pt x="21600" y="21309"/>
                  </a:lnTo>
                  <a:close/>
                </a:path>
              </a:pathLst>
            </a:custGeom>
            <a:gradFill flip="none" rotWithShape="1">
              <a:gsLst>
                <a:gs pos="35000">
                  <a:srgbClr val="92BFB5"/>
                </a:gs>
                <a:gs pos="62000">
                  <a:srgbClr val="52A4AE"/>
                </a:gs>
              </a:gsLst>
              <a:lin ang="192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83" name="等腰三角形 21"/>
            <p:cNvSpPr/>
            <p:nvPr/>
          </p:nvSpPr>
          <p:spPr>
            <a:xfrm>
              <a:off x="1576426" y="1230909"/>
              <a:ext cx="598828" cy="142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94"/>
                  </a:moveTo>
                  <a:lnTo>
                    <a:pt x="973" y="21600"/>
                  </a:lnTo>
                  <a:lnTo>
                    <a:pt x="0" y="0"/>
                  </a:lnTo>
                  <a:lnTo>
                    <a:pt x="21600" y="214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84" name="等腰三角形 21"/>
            <p:cNvSpPr/>
            <p:nvPr/>
          </p:nvSpPr>
          <p:spPr>
            <a:xfrm rot="10800000" flipH="1">
              <a:off x="4703557" y="1644006"/>
              <a:ext cx="1210564" cy="2096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63000">
                  <a:srgbClr val="A7D2E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85" name="等腰三角形 22"/>
            <p:cNvSpPr/>
            <p:nvPr/>
          </p:nvSpPr>
          <p:spPr>
            <a:xfrm rot="10800000" flipH="1">
              <a:off x="4698145" y="1644005"/>
              <a:ext cx="1210564" cy="9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64999">
                  <a:srgbClr val="5CACCF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86" name="等腰三角形 21"/>
            <p:cNvSpPr/>
            <p:nvPr/>
          </p:nvSpPr>
          <p:spPr>
            <a:xfrm>
              <a:off x="3037525" y="130458"/>
              <a:ext cx="1697921" cy="276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91" y="0"/>
                  </a:lnTo>
                  <a:lnTo>
                    <a:pt x="21600" y="12013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40000">
                  <a:srgbClr val="92BFB5"/>
                </a:gs>
                <a:gs pos="93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87" name="等腰三角形 21"/>
            <p:cNvSpPr/>
            <p:nvPr/>
          </p:nvSpPr>
          <p:spPr>
            <a:xfrm>
              <a:off x="1576878" y="0"/>
              <a:ext cx="1569063" cy="2897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9" y="21600"/>
                  </a:moveTo>
                  <a:lnTo>
                    <a:pt x="0" y="9169"/>
                  </a:lnTo>
                  <a:lnTo>
                    <a:pt x="21600" y="0"/>
                  </a:lnTo>
                  <a:lnTo>
                    <a:pt x="20089" y="21600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2BFB5"/>
                </a:gs>
                <a:gs pos="100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88" name="等腰三角形 21"/>
            <p:cNvSpPr/>
            <p:nvPr/>
          </p:nvSpPr>
          <p:spPr>
            <a:xfrm rot="19016715">
              <a:off x="1151809" y="2240591"/>
              <a:ext cx="749278" cy="47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5" y="21600"/>
                  </a:moveTo>
                  <a:lnTo>
                    <a:pt x="0" y="5170"/>
                  </a:lnTo>
                  <a:lnTo>
                    <a:pt x="21600" y="0"/>
                  </a:lnTo>
                  <a:lnTo>
                    <a:pt x="10585" y="2160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89" name="等腰三角形 21"/>
            <p:cNvSpPr/>
            <p:nvPr/>
          </p:nvSpPr>
          <p:spPr>
            <a:xfrm rot="19016715">
              <a:off x="655096" y="1947650"/>
              <a:ext cx="813578" cy="553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21600"/>
                  </a:moveTo>
                  <a:lnTo>
                    <a:pt x="0" y="0"/>
                  </a:lnTo>
                  <a:lnTo>
                    <a:pt x="21600" y="10779"/>
                  </a:lnTo>
                  <a:lnTo>
                    <a:pt x="5403" y="2160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B6D3B7"/>
                </a:gs>
                <a:gs pos="92000">
                  <a:srgbClr val="92BFB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90" name="等腰三角形 21"/>
            <p:cNvSpPr/>
            <p:nvPr/>
          </p:nvSpPr>
          <p:spPr>
            <a:xfrm rot="19016715">
              <a:off x="126418" y="1671060"/>
              <a:ext cx="493102" cy="564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60"/>
                  </a:moveTo>
                  <a:lnTo>
                    <a:pt x="7159" y="0"/>
                  </a:lnTo>
                  <a:lnTo>
                    <a:pt x="21600" y="21600"/>
                  </a:lnTo>
                  <a:lnTo>
                    <a:pt x="0" y="1056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591" name="等腰三角形 21"/>
            <p:cNvSpPr/>
            <p:nvPr/>
          </p:nvSpPr>
          <p:spPr>
            <a:xfrm rot="19016715">
              <a:off x="241575" y="2470376"/>
              <a:ext cx="420703" cy="399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626"/>
                  </a:lnTo>
                  <a:lnTo>
                    <a:pt x="12399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B6D3B7"/>
                </a:gs>
                <a:gs pos="92000">
                  <a:srgbClr val="92BFB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</p:grpSp>
      <p:sp>
        <p:nvSpPr>
          <p:cNvPr id="4593" name="矩形 29"/>
          <p:cNvSpPr/>
          <p:nvPr/>
        </p:nvSpPr>
        <p:spPr>
          <a:xfrm>
            <a:off x="197819" y="263236"/>
            <a:ext cx="11797870" cy="6605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endParaRPr/>
          </a:p>
        </p:txBody>
      </p:sp>
      <p:sp>
        <p:nvSpPr>
          <p:cNvPr id="4594" name="等腰三角形 30"/>
          <p:cNvSpPr/>
          <p:nvPr/>
        </p:nvSpPr>
        <p:spPr>
          <a:xfrm>
            <a:off x="6386945" y="5422431"/>
            <a:ext cx="5822506" cy="144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E1EAEF">
                  <a:alpha val="57000"/>
                </a:srgbClr>
              </a:gs>
              <a:gs pos="67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endParaRPr/>
          </a:p>
        </p:txBody>
      </p:sp>
      <p:sp>
        <p:nvSpPr>
          <p:cNvPr id="45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612666"/>
      </p:ext>
    </p:extLst>
  </p:cSld>
  <p:clrMapOvr>
    <a:masterClrMapping/>
  </p:clrMapOvr>
  <p:transition spd="med"/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46672" y="6440906"/>
            <a:ext cx="207128" cy="196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785447"/>
      </p:ext>
    </p:extLst>
  </p:cSld>
  <p:clrMapOvr>
    <a:masterClrMapping/>
  </p:clrMapOvr>
  <p:transition spd="med"/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标题幻灯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914400">
              <a:lnSpc>
                <a:spcPct val="90000"/>
              </a:lnSpc>
              <a:defRPr sz="60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indent="4572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indent="9144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indent="13716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indent="18288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762900"/>
      </p:ext>
    </p:extLst>
  </p:cSld>
  <p:clrMapOvr>
    <a:masterClrMapping/>
  </p:clrMapOvr>
  <p:transition spd="med"/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标题和内容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914400">
              <a:lnSpc>
                <a:spcPct val="90000"/>
              </a:lnSpc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1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40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723900" indent="-26670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1234440" indent="-32004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1708150" indent="-337185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2165350" indent="-337185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9285063"/>
      </p:ext>
    </p:extLst>
  </p:cSld>
  <p:clrMapOvr>
    <a:masterClrMapping/>
  </p:clrMapOvr>
  <p:transition spd="med"/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节标题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8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 defTabSz="914400">
              <a:lnSpc>
                <a:spcPct val="90000"/>
              </a:lnSpc>
              <a:defRPr sz="60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indent="4572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indent="9144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indent="13716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indent="18288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946508"/>
      </p:ext>
    </p:extLst>
  </p:cSld>
  <p:clrMapOvr>
    <a:masterClrMapping/>
  </p:clrMapOvr>
  <p:transition spd="med"/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两栏内容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914400">
              <a:lnSpc>
                <a:spcPct val="90000"/>
              </a:lnSpc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40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723900" indent="-26670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1234440" indent="-32004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1708150" indent="-337185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2165350" indent="-337185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600830"/>
      </p:ext>
    </p:extLst>
  </p:cSld>
  <p:clrMapOvr>
    <a:masterClrMapping/>
  </p:clrMapOvr>
  <p:transition spd="med"/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比较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914400">
              <a:lnSpc>
                <a:spcPct val="90000"/>
              </a:lnSpc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indent="4572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indent="9144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indent="13716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indent="18288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47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endParaRPr/>
          </a:p>
        </p:txBody>
      </p:sp>
      <p:sp>
        <p:nvSpPr>
          <p:cNvPr id="46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2901993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7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752587"/>
      </p:ext>
    </p:extLst>
  </p:cSld>
  <p:clrMapOvr>
    <a:masterClrMapping/>
  </p:clrMapOvr>
  <p:transition spd="med"/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仅标题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914400">
              <a:lnSpc>
                <a:spcPct val="90000"/>
              </a:lnSpc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6247932"/>
      </p:ext>
    </p:extLst>
  </p:cSld>
  <p:clrMapOvr>
    <a:masterClrMapping/>
  </p:clrMapOvr>
  <p:transition spd="med"/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空白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146329"/>
      </p:ext>
    </p:extLst>
  </p:cSld>
  <p:clrMapOvr>
    <a:masterClrMapping/>
  </p:clrMapOvr>
  <p:transition spd="med"/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内容与标题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 defTabSz="914400">
              <a:lnSpc>
                <a:spcPct val="90000"/>
              </a:lnSpc>
              <a:defRPr sz="32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7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718185" indent="-260985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1219200" indent="-30480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1737360" indent="-36576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2194560" indent="-365760" defTabSz="9144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72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839787" y="2057401"/>
            <a:ext cx="3932238" cy="3811589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endParaRPr/>
          </a:p>
        </p:txBody>
      </p:sp>
      <p:sp>
        <p:nvSpPr>
          <p:cNvPr id="46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65974"/>
      </p:ext>
    </p:extLst>
  </p:cSld>
  <p:clrMapOvr>
    <a:masterClrMapping/>
  </p:clrMapOvr>
  <p:transition spd="med"/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图片与标题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 defTabSz="914400">
              <a:lnSpc>
                <a:spcPct val="90000"/>
              </a:lnSpc>
              <a:defRPr sz="32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81" name="图片占位符 2"/>
          <p:cNvSpPr>
            <a:spLocks noGrp="1"/>
          </p:cNvSpPr>
          <p:nvPr>
            <p:ph type="pic" sz="half" idx="2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1"/>
            <a:ext cx="3932239" cy="3811589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indent="4572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indent="9144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indent="13716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indent="18288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7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835763"/>
      </p:ext>
    </p:extLst>
  </p:cSld>
  <p:clrMapOvr>
    <a:masterClrMapping/>
  </p:clrMapOvr>
  <p:transition spd="med"/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9344" y="6397946"/>
            <a:ext cx="273056" cy="2819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187730"/>
      </p:ext>
    </p:extLst>
  </p:cSld>
  <p:clrMapOvr>
    <a:masterClrMapping/>
  </p:clrMapOvr>
  <p:transition spd="med"/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376165"/>
      </p:ext>
    </p:extLst>
  </p:cSld>
  <p:clrMapOvr>
    <a:masterClrMapping/>
  </p:clrMapOvr>
  <p:transition spd="med"/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0319914"/>
      </p:ext>
    </p:extLst>
  </p:cSld>
  <p:clrMapOvr>
    <a:masterClrMapping/>
  </p:clrMapOvr>
  <p:transition spd="med"/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724045"/>
      </p:ext>
    </p:extLst>
  </p:cSld>
  <p:clrMapOvr>
    <a:masterClrMapping/>
  </p:clrMapOvr>
  <p:transition spd="med"/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2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5834432"/>
      </p:ext>
    </p:extLst>
  </p:cSld>
  <p:clrMapOvr>
    <a:masterClrMapping/>
  </p:clrMapOvr>
  <p:transition spd="med"/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7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140566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585278"/>
      </p:ext>
    </p:extLst>
  </p:cSld>
  <p:clrMapOvr>
    <a:masterClrMapping/>
  </p:clrMapOvr>
  <p:transition spd="med"/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117516"/>
      </p:ext>
    </p:extLst>
  </p:cSld>
  <p:clrMapOvr>
    <a:masterClrMapping/>
  </p:clrMapOvr>
  <p:transition spd="med"/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077742"/>
      </p:ext>
    </p:extLst>
  </p:cSld>
  <p:clrMapOvr>
    <a:masterClrMapping/>
  </p:clrMapOvr>
  <p:transition spd="med"/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5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6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7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123095"/>
      </p:ext>
    </p:extLst>
  </p:cSld>
  <p:clrMapOvr>
    <a:masterClrMapping/>
  </p:clrMapOvr>
  <p:transition spd="med"/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6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131781"/>
      </p:ext>
    </p:extLst>
  </p:cSld>
  <p:clrMapOvr>
    <a:masterClrMapping/>
  </p:clrMapOvr>
  <p:transition spd="med"/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770723"/>
      </p:ext>
    </p:extLst>
  </p:cSld>
  <p:clrMapOvr>
    <a:masterClrMapping/>
  </p:clrMapOvr>
  <p:transition spd="med"/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0962518"/>
      </p:ext>
    </p:extLst>
  </p:cSld>
  <p:clrMapOvr>
    <a:masterClrMapping/>
  </p:clrMapOvr>
  <p:transition spd="med"/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799058"/>
      </p:ext>
    </p:extLst>
  </p:cSld>
  <p:clrMapOvr>
    <a:masterClrMapping/>
  </p:clrMapOvr>
  <p:transition spd="med"/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716891"/>
      </p:ext>
    </p:extLst>
  </p:cSld>
  <p:clrMapOvr>
    <a:masterClrMapping/>
  </p:clrMapOvr>
  <p:transition spd="med"/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9" name="组合 14"/>
          <p:cNvGrpSpPr/>
          <p:nvPr/>
        </p:nvGrpSpPr>
        <p:grpSpPr>
          <a:xfrm>
            <a:off x="-15944" y="5422431"/>
            <a:ext cx="1120173" cy="1152143"/>
            <a:chOff x="0" y="0"/>
            <a:chExt cx="1120171" cy="1152142"/>
          </a:xfrm>
        </p:grpSpPr>
        <p:sp>
          <p:nvSpPr>
            <p:cNvPr id="4807" name="等腰三角形 26"/>
            <p:cNvSpPr/>
            <p:nvPr/>
          </p:nvSpPr>
          <p:spPr>
            <a:xfrm flipH="1">
              <a:off x="0" y="0"/>
              <a:ext cx="1120172" cy="1147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257" y="0"/>
                  </a:lnTo>
                  <a:lnTo>
                    <a:pt x="21507" y="211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2BFB5"/>
                </a:gs>
                <a:gs pos="76000">
                  <a:srgbClr val="52A4AE"/>
                </a:gs>
              </a:gsLst>
              <a:lin ang="12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08" name="等腰三角形 16"/>
            <p:cNvSpPr/>
            <p:nvPr/>
          </p:nvSpPr>
          <p:spPr>
            <a:xfrm flipH="1">
              <a:off x="13899" y="543877"/>
              <a:ext cx="936344" cy="60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92BFB5"/>
                </a:gs>
                <a:gs pos="100000">
                  <a:srgbClr val="77B6BF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</p:grpSp>
      <p:grpSp>
        <p:nvGrpSpPr>
          <p:cNvPr id="4821" name="组合 17"/>
          <p:cNvGrpSpPr/>
          <p:nvPr/>
        </p:nvGrpSpPr>
        <p:grpSpPr>
          <a:xfrm>
            <a:off x="6277879" y="-615311"/>
            <a:ext cx="5914122" cy="3740604"/>
            <a:chOff x="0" y="0"/>
            <a:chExt cx="5914120" cy="3740603"/>
          </a:xfrm>
        </p:grpSpPr>
        <p:sp>
          <p:nvSpPr>
            <p:cNvPr id="4810" name="等腰三角形 18"/>
            <p:cNvSpPr/>
            <p:nvPr/>
          </p:nvSpPr>
          <p:spPr>
            <a:xfrm rot="10800000" flipH="1">
              <a:off x="3640479" y="615309"/>
              <a:ext cx="2273642" cy="2225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B6D3B7"/>
                </a:gs>
                <a:gs pos="75000">
                  <a:srgbClr val="5CACCF"/>
                </a:gs>
              </a:gsLst>
              <a:lin ang="30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1" name="等腰三角形 21"/>
            <p:cNvSpPr/>
            <p:nvPr/>
          </p:nvSpPr>
          <p:spPr>
            <a:xfrm>
              <a:off x="1580675" y="1228916"/>
              <a:ext cx="1215870" cy="140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09"/>
                  </a:moveTo>
                  <a:lnTo>
                    <a:pt x="8663" y="21600"/>
                  </a:lnTo>
                  <a:lnTo>
                    <a:pt x="0" y="0"/>
                  </a:lnTo>
                  <a:lnTo>
                    <a:pt x="21600" y="21309"/>
                  </a:lnTo>
                  <a:close/>
                </a:path>
              </a:pathLst>
            </a:custGeom>
            <a:gradFill flip="none" rotWithShape="1">
              <a:gsLst>
                <a:gs pos="35000">
                  <a:srgbClr val="92BFB5"/>
                </a:gs>
                <a:gs pos="62000">
                  <a:srgbClr val="52A4AE"/>
                </a:gs>
              </a:gsLst>
              <a:lin ang="192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2" name="等腰三角形 21"/>
            <p:cNvSpPr/>
            <p:nvPr/>
          </p:nvSpPr>
          <p:spPr>
            <a:xfrm>
              <a:off x="1576426" y="1230909"/>
              <a:ext cx="598828" cy="142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94"/>
                  </a:moveTo>
                  <a:lnTo>
                    <a:pt x="973" y="21600"/>
                  </a:lnTo>
                  <a:lnTo>
                    <a:pt x="0" y="0"/>
                  </a:lnTo>
                  <a:lnTo>
                    <a:pt x="21600" y="214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3" name="等腰三角形 21"/>
            <p:cNvSpPr/>
            <p:nvPr/>
          </p:nvSpPr>
          <p:spPr>
            <a:xfrm rot="10800000" flipH="1">
              <a:off x="4703557" y="1644006"/>
              <a:ext cx="1210564" cy="2096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63000">
                  <a:srgbClr val="A7D2E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4" name="等腰三角形 22"/>
            <p:cNvSpPr/>
            <p:nvPr/>
          </p:nvSpPr>
          <p:spPr>
            <a:xfrm rot="10800000" flipH="1">
              <a:off x="4698145" y="1644005"/>
              <a:ext cx="1210564" cy="9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64999">
                  <a:srgbClr val="5CACCF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5" name="等腰三角形 21"/>
            <p:cNvSpPr/>
            <p:nvPr/>
          </p:nvSpPr>
          <p:spPr>
            <a:xfrm>
              <a:off x="3037525" y="130458"/>
              <a:ext cx="1697921" cy="276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91" y="0"/>
                  </a:lnTo>
                  <a:lnTo>
                    <a:pt x="21600" y="12013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40000">
                  <a:srgbClr val="92BFB5"/>
                </a:gs>
                <a:gs pos="93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6" name="等腰三角形 21"/>
            <p:cNvSpPr/>
            <p:nvPr/>
          </p:nvSpPr>
          <p:spPr>
            <a:xfrm>
              <a:off x="1576878" y="0"/>
              <a:ext cx="1569063" cy="2897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9" y="21600"/>
                  </a:moveTo>
                  <a:lnTo>
                    <a:pt x="0" y="9169"/>
                  </a:lnTo>
                  <a:lnTo>
                    <a:pt x="21600" y="0"/>
                  </a:lnTo>
                  <a:lnTo>
                    <a:pt x="20089" y="21600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2BFB5"/>
                </a:gs>
                <a:gs pos="100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7" name="等腰三角形 21"/>
            <p:cNvSpPr/>
            <p:nvPr/>
          </p:nvSpPr>
          <p:spPr>
            <a:xfrm rot="19016715">
              <a:off x="1151809" y="2240591"/>
              <a:ext cx="749278" cy="47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5" y="21600"/>
                  </a:moveTo>
                  <a:lnTo>
                    <a:pt x="0" y="5170"/>
                  </a:lnTo>
                  <a:lnTo>
                    <a:pt x="21600" y="0"/>
                  </a:lnTo>
                  <a:lnTo>
                    <a:pt x="10585" y="2160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8" name="等腰三角形 21"/>
            <p:cNvSpPr/>
            <p:nvPr/>
          </p:nvSpPr>
          <p:spPr>
            <a:xfrm rot="19016715">
              <a:off x="655096" y="1947650"/>
              <a:ext cx="813578" cy="553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21600"/>
                  </a:moveTo>
                  <a:lnTo>
                    <a:pt x="0" y="0"/>
                  </a:lnTo>
                  <a:lnTo>
                    <a:pt x="21600" y="10779"/>
                  </a:lnTo>
                  <a:lnTo>
                    <a:pt x="5403" y="2160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B6D3B7"/>
                </a:gs>
                <a:gs pos="92000">
                  <a:srgbClr val="92BFB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19" name="等腰三角形 21"/>
            <p:cNvSpPr/>
            <p:nvPr/>
          </p:nvSpPr>
          <p:spPr>
            <a:xfrm rot="19016715">
              <a:off x="126418" y="1671060"/>
              <a:ext cx="493102" cy="564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60"/>
                  </a:moveTo>
                  <a:lnTo>
                    <a:pt x="7159" y="0"/>
                  </a:lnTo>
                  <a:lnTo>
                    <a:pt x="21600" y="21600"/>
                  </a:lnTo>
                  <a:lnTo>
                    <a:pt x="0" y="1056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20" name="等腰三角形 21"/>
            <p:cNvSpPr/>
            <p:nvPr/>
          </p:nvSpPr>
          <p:spPr>
            <a:xfrm rot="19016715">
              <a:off x="241575" y="2470376"/>
              <a:ext cx="420703" cy="399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626"/>
                  </a:lnTo>
                  <a:lnTo>
                    <a:pt x="12399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B6D3B7"/>
                </a:gs>
                <a:gs pos="92000">
                  <a:srgbClr val="92BFB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</p:grpSp>
      <p:sp>
        <p:nvSpPr>
          <p:cNvPr id="4822" name="矩形 29"/>
          <p:cNvSpPr/>
          <p:nvPr/>
        </p:nvSpPr>
        <p:spPr>
          <a:xfrm>
            <a:off x="197819" y="263236"/>
            <a:ext cx="11797870" cy="6605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endParaRPr/>
          </a:p>
        </p:txBody>
      </p:sp>
      <p:sp>
        <p:nvSpPr>
          <p:cNvPr id="4823" name="等腰三角形 30"/>
          <p:cNvSpPr/>
          <p:nvPr/>
        </p:nvSpPr>
        <p:spPr>
          <a:xfrm>
            <a:off x="6386945" y="5422431"/>
            <a:ext cx="5822506" cy="144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E1EAEF">
                  <a:alpha val="57000"/>
                </a:srgbClr>
              </a:gs>
              <a:gs pos="67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endParaRPr/>
          </a:p>
        </p:txBody>
      </p:sp>
      <p:grpSp>
        <p:nvGrpSpPr>
          <p:cNvPr id="4826" name="组合 31"/>
          <p:cNvGrpSpPr/>
          <p:nvPr/>
        </p:nvGrpSpPr>
        <p:grpSpPr>
          <a:xfrm>
            <a:off x="5659987" y="1377793"/>
            <a:ext cx="906098" cy="1"/>
            <a:chOff x="0" y="0"/>
            <a:chExt cx="906097" cy="0"/>
          </a:xfrm>
        </p:grpSpPr>
        <p:sp>
          <p:nvSpPr>
            <p:cNvPr id="4824" name="直接连接符 32"/>
            <p:cNvSpPr/>
            <p:nvPr/>
          </p:nvSpPr>
          <p:spPr>
            <a:xfrm>
              <a:off x="0" y="0"/>
              <a:ext cx="454995" cy="0"/>
            </a:xfrm>
            <a:prstGeom prst="line">
              <a:avLst/>
            </a:prstGeom>
            <a:noFill/>
            <a:ln w="57150" cap="flat">
              <a:solidFill>
                <a:srgbClr val="72B2B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825" name="直接连接符 33"/>
            <p:cNvSpPr/>
            <p:nvPr/>
          </p:nvSpPr>
          <p:spPr>
            <a:xfrm>
              <a:off x="451102" y="0"/>
              <a:ext cx="454996" cy="0"/>
            </a:xfrm>
            <a:prstGeom prst="line">
              <a:avLst/>
            </a:prstGeom>
            <a:noFill/>
            <a:ln w="57150" cap="flat">
              <a:solidFill>
                <a:srgbClr val="D9D9D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8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48927"/>
      </p:ext>
    </p:extLst>
  </p:cSld>
  <p:clrMapOvr>
    <a:masterClrMapping/>
  </p:clrMapOvr>
  <p:transition spd="med"/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6" name="组合 14"/>
          <p:cNvGrpSpPr/>
          <p:nvPr/>
        </p:nvGrpSpPr>
        <p:grpSpPr>
          <a:xfrm>
            <a:off x="-15944" y="5422431"/>
            <a:ext cx="1120173" cy="1152143"/>
            <a:chOff x="0" y="0"/>
            <a:chExt cx="1120171" cy="1152142"/>
          </a:xfrm>
        </p:grpSpPr>
        <p:sp>
          <p:nvSpPr>
            <p:cNvPr id="4834" name="等腰三角形 26"/>
            <p:cNvSpPr/>
            <p:nvPr/>
          </p:nvSpPr>
          <p:spPr>
            <a:xfrm flipH="1">
              <a:off x="0" y="0"/>
              <a:ext cx="1120172" cy="1147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257" y="0"/>
                  </a:lnTo>
                  <a:lnTo>
                    <a:pt x="21507" y="211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2BFB5"/>
                </a:gs>
                <a:gs pos="76000">
                  <a:srgbClr val="52A4AE"/>
                </a:gs>
              </a:gsLst>
              <a:lin ang="12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35" name="等腰三角形 16"/>
            <p:cNvSpPr/>
            <p:nvPr/>
          </p:nvSpPr>
          <p:spPr>
            <a:xfrm flipH="1">
              <a:off x="13899" y="543877"/>
              <a:ext cx="936344" cy="60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92BFB5"/>
                </a:gs>
                <a:gs pos="100000">
                  <a:srgbClr val="77B6BF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</p:grpSp>
      <p:grpSp>
        <p:nvGrpSpPr>
          <p:cNvPr id="4848" name="组合 17"/>
          <p:cNvGrpSpPr/>
          <p:nvPr/>
        </p:nvGrpSpPr>
        <p:grpSpPr>
          <a:xfrm>
            <a:off x="6277879" y="-615311"/>
            <a:ext cx="5914122" cy="3740604"/>
            <a:chOff x="0" y="0"/>
            <a:chExt cx="5914120" cy="3740603"/>
          </a:xfrm>
        </p:grpSpPr>
        <p:sp>
          <p:nvSpPr>
            <p:cNvPr id="4837" name="等腰三角形 18"/>
            <p:cNvSpPr/>
            <p:nvPr/>
          </p:nvSpPr>
          <p:spPr>
            <a:xfrm rot="10800000" flipH="1">
              <a:off x="3640479" y="615309"/>
              <a:ext cx="2273642" cy="2225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B6D3B7"/>
                </a:gs>
                <a:gs pos="75000">
                  <a:srgbClr val="5CACCF"/>
                </a:gs>
              </a:gsLst>
              <a:lin ang="30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38" name="等腰三角形 21"/>
            <p:cNvSpPr/>
            <p:nvPr/>
          </p:nvSpPr>
          <p:spPr>
            <a:xfrm>
              <a:off x="1580675" y="1228916"/>
              <a:ext cx="1215870" cy="140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09"/>
                  </a:moveTo>
                  <a:lnTo>
                    <a:pt x="8663" y="21600"/>
                  </a:lnTo>
                  <a:lnTo>
                    <a:pt x="0" y="0"/>
                  </a:lnTo>
                  <a:lnTo>
                    <a:pt x="21600" y="21309"/>
                  </a:lnTo>
                  <a:close/>
                </a:path>
              </a:pathLst>
            </a:custGeom>
            <a:gradFill flip="none" rotWithShape="1">
              <a:gsLst>
                <a:gs pos="35000">
                  <a:srgbClr val="92BFB5"/>
                </a:gs>
                <a:gs pos="62000">
                  <a:srgbClr val="52A4AE"/>
                </a:gs>
              </a:gsLst>
              <a:lin ang="1920000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39" name="等腰三角形 21"/>
            <p:cNvSpPr/>
            <p:nvPr/>
          </p:nvSpPr>
          <p:spPr>
            <a:xfrm>
              <a:off x="1576426" y="1230909"/>
              <a:ext cx="598828" cy="142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94"/>
                  </a:moveTo>
                  <a:lnTo>
                    <a:pt x="973" y="21600"/>
                  </a:lnTo>
                  <a:lnTo>
                    <a:pt x="0" y="0"/>
                  </a:lnTo>
                  <a:lnTo>
                    <a:pt x="21600" y="214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40" name="等腰三角形 21"/>
            <p:cNvSpPr/>
            <p:nvPr/>
          </p:nvSpPr>
          <p:spPr>
            <a:xfrm rot="10800000" flipH="1">
              <a:off x="4703557" y="1644006"/>
              <a:ext cx="1210564" cy="2096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63000">
                  <a:srgbClr val="A7D2E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41" name="等腰三角形 22"/>
            <p:cNvSpPr/>
            <p:nvPr/>
          </p:nvSpPr>
          <p:spPr>
            <a:xfrm rot="10800000" flipH="1">
              <a:off x="4698145" y="1644005"/>
              <a:ext cx="1210564" cy="9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BFB5"/>
                </a:gs>
                <a:gs pos="64999">
                  <a:srgbClr val="5CACCF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42" name="等腰三角形 21"/>
            <p:cNvSpPr/>
            <p:nvPr/>
          </p:nvSpPr>
          <p:spPr>
            <a:xfrm>
              <a:off x="3037525" y="130458"/>
              <a:ext cx="1697921" cy="276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91" y="0"/>
                  </a:lnTo>
                  <a:lnTo>
                    <a:pt x="21600" y="12013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40000">
                  <a:srgbClr val="92BFB5"/>
                </a:gs>
                <a:gs pos="93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43" name="等腰三角形 21"/>
            <p:cNvSpPr/>
            <p:nvPr/>
          </p:nvSpPr>
          <p:spPr>
            <a:xfrm>
              <a:off x="1576878" y="0"/>
              <a:ext cx="1569063" cy="2897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9" y="21600"/>
                  </a:moveTo>
                  <a:lnTo>
                    <a:pt x="0" y="9169"/>
                  </a:lnTo>
                  <a:lnTo>
                    <a:pt x="21600" y="0"/>
                  </a:lnTo>
                  <a:lnTo>
                    <a:pt x="20089" y="21600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2BFB5"/>
                </a:gs>
                <a:gs pos="100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44" name="等腰三角形 21"/>
            <p:cNvSpPr/>
            <p:nvPr/>
          </p:nvSpPr>
          <p:spPr>
            <a:xfrm rot="19016715">
              <a:off x="1151809" y="2240591"/>
              <a:ext cx="749278" cy="47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5" y="21600"/>
                  </a:moveTo>
                  <a:lnTo>
                    <a:pt x="0" y="5170"/>
                  </a:lnTo>
                  <a:lnTo>
                    <a:pt x="21600" y="0"/>
                  </a:lnTo>
                  <a:lnTo>
                    <a:pt x="10585" y="2160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45" name="等腰三角形 21"/>
            <p:cNvSpPr/>
            <p:nvPr/>
          </p:nvSpPr>
          <p:spPr>
            <a:xfrm rot="19016715">
              <a:off x="655096" y="1947650"/>
              <a:ext cx="813578" cy="553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21600"/>
                  </a:moveTo>
                  <a:lnTo>
                    <a:pt x="0" y="0"/>
                  </a:lnTo>
                  <a:lnTo>
                    <a:pt x="21600" y="10779"/>
                  </a:lnTo>
                  <a:lnTo>
                    <a:pt x="5403" y="2160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B6D3B7"/>
                </a:gs>
                <a:gs pos="92000">
                  <a:srgbClr val="92BFB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46" name="等腰三角形 21"/>
            <p:cNvSpPr/>
            <p:nvPr/>
          </p:nvSpPr>
          <p:spPr>
            <a:xfrm rot="19016715">
              <a:off x="126418" y="1671060"/>
              <a:ext cx="493102" cy="564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60"/>
                  </a:moveTo>
                  <a:lnTo>
                    <a:pt x="7159" y="0"/>
                  </a:lnTo>
                  <a:lnTo>
                    <a:pt x="21600" y="21600"/>
                  </a:lnTo>
                  <a:lnTo>
                    <a:pt x="0" y="1056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92BFB5"/>
                </a:gs>
                <a:gs pos="92000">
                  <a:srgbClr val="52A4AE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  <p:sp>
          <p:nvSpPr>
            <p:cNvPr id="4847" name="等腰三角形 21"/>
            <p:cNvSpPr/>
            <p:nvPr/>
          </p:nvSpPr>
          <p:spPr>
            <a:xfrm rot="19016715">
              <a:off x="241575" y="2470376"/>
              <a:ext cx="420703" cy="399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626"/>
                  </a:lnTo>
                  <a:lnTo>
                    <a:pt x="12399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B6D3B7"/>
                </a:gs>
                <a:gs pos="92000">
                  <a:srgbClr val="92BFB5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90500" dist="381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icrosoft YaHei" panose="020B0503020204020204" charset="-122"/>
                  <a:ea typeface="Microsoft YaHei" panose="020B0503020204020204" charset="-122"/>
                  <a:cs typeface="Microsoft YaHei" panose="020B0503020204020204" charset="-122"/>
                  <a:sym typeface="Microsoft YaHei" panose="020B0503020204020204" charset="-122"/>
                </a:defRPr>
              </a:pPr>
              <a:endParaRPr/>
            </a:p>
          </p:txBody>
        </p:sp>
      </p:grpSp>
      <p:sp>
        <p:nvSpPr>
          <p:cNvPr id="4849" name="矩形 29"/>
          <p:cNvSpPr/>
          <p:nvPr/>
        </p:nvSpPr>
        <p:spPr>
          <a:xfrm>
            <a:off x="197819" y="263236"/>
            <a:ext cx="11797870" cy="6605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endParaRPr/>
          </a:p>
        </p:txBody>
      </p:sp>
      <p:sp>
        <p:nvSpPr>
          <p:cNvPr id="4850" name="等腰三角形 30"/>
          <p:cNvSpPr/>
          <p:nvPr/>
        </p:nvSpPr>
        <p:spPr>
          <a:xfrm>
            <a:off x="6386945" y="5422431"/>
            <a:ext cx="5822506" cy="144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E1EAEF">
                  <a:alpha val="57000"/>
                </a:srgbClr>
              </a:gs>
              <a:gs pos="67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pPr>
            <a:endParaRPr/>
          </a:p>
        </p:txBody>
      </p:sp>
      <p:sp>
        <p:nvSpPr>
          <p:cNvPr id="48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587498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5"/>
            <a:ext cx="310339" cy="307775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999914"/>
      </p:ext>
    </p:extLst>
  </p:cSld>
  <p:clrMapOvr>
    <a:masterClrMapping/>
  </p:clrMapOvr>
  <p:transition spd="med"/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8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578205"/>
      </p:ext>
    </p:extLst>
  </p:cSld>
  <p:clrMapOvr>
    <a:masterClrMapping/>
  </p:clrMapOvr>
  <p:transition spd="med"/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86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6233"/>
      </p:ext>
    </p:extLst>
  </p:cSld>
  <p:clrMapOvr>
    <a:masterClrMapping/>
  </p:clrMapOvr>
  <p:transition spd="med"/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8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205841"/>
      </p:ext>
    </p:extLst>
  </p:cSld>
  <p:clrMapOvr>
    <a:masterClrMapping/>
  </p:clrMapOvr>
  <p:transition spd="med"/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88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385126"/>
      </p:ext>
    </p:extLst>
  </p:cSld>
  <p:clrMapOvr>
    <a:masterClrMapping/>
  </p:clrMapOvr>
  <p:transition spd="med"/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8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8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555495"/>
      </p:ext>
    </p:extLst>
  </p:cSld>
  <p:clrMapOvr>
    <a:masterClrMapping/>
  </p:clrMapOvr>
  <p:transition spd="med"/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676565"/>
      </p:ext>
    </p:extLst>
  </p:cSld>
  <p:clrMapOvr>
    <a:masterClrMapping/>
  </p:clrMapOvr>
  <p:transition spd="med"/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820144"/>
      </p:ext>
    </p:extLst>
  </p:cSld>
  <p:clrMapOvr>
    <a:masterClrMapping/>
  </p:clrMapOvr>
  <p:transition spd="med"/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2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2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9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970015"/>
      </p:ext>
    </p:extLst>
  </p:cSld>
  <p:clrMapOvr>
    <a:masterClrMapping/>
  </p:clrMapOvr>
  <p:transition spd="med"/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793955"/>
      </p:ext>
    </p:extLst>
  </p:cSld>
  <p:clrMapOvr>
    <a:masterClrMapping/>
  </p:clrMapOvr>
  <p:transition spd="med"/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90488"/>
            <a:ext cx="10972800" cy="1508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4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2900" indent="-342900"/>
            <a:lvl2pPr marL="1483995" indent="-1026795"/>
            <a:lvl3pPr marL="1876425" indent="-962025"/>
            <a:lvl4pPr marL="2522855" indent="-1150620"/>
            <a:lvl5pPr marL="3111500" indent="-12827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6" y="6404405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40280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39805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605177"/>
      </p:ext>
    </p:extLst>
  </p:cSld>
  <p:clrMapOvr>
    <a:masterClrMapping/>
  </p:clrMapOvr>
  <p:transition spd="med"/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706940"/>
      </p:ext>
    </p:extLst>
  </p:cSld>
  <p:clrMapOvr>
    <a:masterClrMapping/>
  </p:clrMapOvr>
  <p:transition spd="med"/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5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111074"/>
      </p:ext>
    </p:extLst>
  </p:cSld>
  <p:clrMapOvr>
    <a:masterClrMapping/>
  </p:clrMapOvr>
  <p:transition spd="med"/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736537"/>
      </p:ext>
    </p:extLst>
  </p:cSld>
  <p:clrMapOvr>
    <a:masterClrMapping/>
  </p:clrMapOvr>
  <p:transition spd="med"/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7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24085"/>
      </p:ext>
    </p:extLst>
  </p:cSld>
  <p:clrMapOvr>
    <a:masterClrMapping/>
  </p:clrMapOvr>
  <p:transition spd="med"/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8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49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072365"/>
      </p:ext>
    </p:extLst>
  </p:cSld>
  <p:clrMapOvr>
    <a:masterClrMapping/>
  </p:clrMapOvr>
  <p:transition spd="med"/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894110"/>
      </p:ext>
    </p:extLst>
  </p:cSld>
  <p:clrMapOvr>
    <a:masterClrMapping/>
  </p:clrMapOvr>
  <p:transition spd="med"/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193226"/>
      </p:ext>
    </p:extLst>
  </p:cSld>
  <p:clrMapOvr>
    <a:masterClrMapping/>
  </p:clrMapOvr>
  <p:transition spd="med"/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1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0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127400"/>
      </p:ext>
    </p:extLst>
  </p:cSld>
  <p:clrMapOvr>
    <a:masterClrMapping/>
  </p:clrMapOvr>
  <p:transition spd="med"/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6"/>
            <a:ext cx="273657" cy="26425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624083"/>
      </p:ext>
    </p:extLst>
  </p:cSld>
  <p:clrMapOvr>
    <a:masterClrMapping/>
  </p:clrMapOvr>
  <p:transition spd="med"/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 lIns="45719" tIns="45719" rIns="45719" bIns="45719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30480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60960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91440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21920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765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2B98-FD54-46FD-8D45-415F0AF3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B39ED-BC2E-49F4-82E3-767850177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E85FC-42FC-4685-BF46-37ED43217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A69EE-5785-4901-A91C-51F0794B1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F2B74E-3262-40F9-8810-15924E8FF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B75E9D-416D-4BB7-A040-D0305D462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1B0FA-E7DB-4D01-9906-C3C15F9F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8DAF1-2D45-4D21-9853-2044EEDC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64328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389257"/>
      </p:ext>
    </p:extLst>
  </p:cSld>
  <p:clrMapOvr>
    <a:masterClrMapping/>
  </p:clrMapOvr>
  <p:transition spd="med"/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 lIns="45719" tIns="45719" rIns="45719" bIns="45719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66800"/>
            <a:ext cx="5486400" cy="3017310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 defTabSz="609600">
              <a:spcBef>
                <a:spcPts val="500"/>
              </a:spcBef>
              <a:buFont typeface="Arial" panose="020B0604020202020204"/>
              <a:buChar char="•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27050" indent="-22225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09625" indent="-200025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607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655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589651"/>
      </p:ext>
    </p:extLst>
  </p:cSld>
  <p:clrMapOvr>
    <a:masterClrMapping/>
  </p:clrMapOvr>
  <p:transition spd="med"/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481542" y="2937934"/>
            <a:ext cx="5181601" cy="908051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609600">
              <a:defRPr sz="26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1542" y="1937809"/>
            <a:ext cx="5181601" cy="100012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30480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60960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91440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21920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550033"/>
      </p:ext>
    </p:extLst>
  </p:cSld>
  <p:clrMapOvr>
    <a:masterClrMapping/>
  </p:clrMapOvr>
  <p:transition spd="med"/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 lIns="45719" tIns="45719" rIns="45719" bIns="45719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66800"/>
            <a:ext cx="2692400" cy="3017310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 defTabSz="609600">
              <a:spcBef>
                <a:spcPts val="400"/>
              </a:spcBef>
              <a:buFont typeface="Arial" panose="020B0604020202020204"/>
              <a:buChar char="•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19430" indent="-21463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20420" indent="-21082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43000" indent="-22860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47800" indent="-22860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5900049"/>
      </p:ext>
    </p:extLst>
  </p:cSld>
  <p:clrMapOvr>
    <a:masterClrMapping/>
  </p:clrMapOvr>
  <p:transition spd="med"/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 lIns="45719" tIns="45719" rIns="45719" bIns="45719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23409"/>
            <a:ext cx="2693460" cy="42650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30480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60960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91440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21920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18" cy="426508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643202"/>
      </p:ext>
    </p:extLst>
  </p:cSld>
  <p:clrMapOvr>
    <a:masterClrMapping/>
  </p:clrMapOvr>
  <p:transition spd="med"/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 lIns="45719" tIns="45719" rIns="45719" bIns="45719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576426"/>
      </p:ext>
    </p:extLst>
  </p:cSld>
  <p:clrMapOvr>
    <a:masterClrMapping/>
  </p:clrMapOvr>
  <p:transition spd="med"/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5275146"/>
      </p:ext>
    </p:extLst>
  </p:cSld>
  <p:clrMapOvr>
    <a:masterClrMapping/>
  </p:clrMapOvr>
  <p:transition spd="med"/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2033"/>
            <a:ext cx="2005542" cy="7747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609600">
              <a:defRPr sz="13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9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3366" y="182033"/>
            <a:ext cx="3407834" cy="3902076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 defTabSz="609600">
              <a:spcBef>
                <a:spcPts val="500"/>
              </a:spcBef>
              <a:buFont typeface="Arial" panose="020B0604020202020204"/>
              <a:buChar char="•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27050" indent="-22225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09625" indent="-200025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607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655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6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0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218408"/>
      </p:ext>
    </p:extLst>
  </p:cSld>
  <p:clrMapOvr>
    <a:masterClrMapping/>
  </p:clrMapOvr>
  <p:transition spd="med"/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94859" y="3200400"/>
            <a:ext cx="3657601" cy="37782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609600">
              <a:defRPr sz="13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0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1" cy="2743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94859" y="3578225"/>
            <a:ext cx="3657601" cy="53657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30480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60960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91440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21920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49" y="4258067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290167"/>
      </p:ext>
    </p:extLst>
  </p:cSld>
  <p:clrMapOvr>
    <a:masterClrMapping/>
  </p:clrMapOvr>
  <p:transition spd="med"/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61221"/>
      </p:ext>
    </p:extLst>
  </p:cSld>
  <p:clrMapOvr>
    <a:masterClrMapping/>
  </p:clrMapOvr>
  <p:transition spd="med"/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2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624265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1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4" y="6400432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9721752"/>
      </p:ext>
    </p:extLst>
  </p:cSld>
  <p:clrMapOvr>
    <a:masterClrMapping/>
  </p:clrMapOvr>
  <p:transition spd="med"/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498208"/>
      </p:ext>
    </p:extLst>
  </p:cSld>
  <p:clrMapOvr>
    <a:masterClrMapping/>
  </p:clrMapOvr>
  <p:transition spd="med"/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3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199863"/>
      </p:ext>
    </p:extLst>
  </p:cSld>
  <p:clrMapOvr>
    <a:masterClrMapping/>
  </p:clrMapOvr>
  <p:transition spd="med"/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2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4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284882"/>
      </p:ext>
    </p:extLst>
  </p:cSld>
  <p:clrMapOvr>
    <a:masterClrMapping/>
  </p:clrMapOvr>
  <p:transition spd="med"/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732420"/>
      </p:ext>
    </p:extLst>
  </p:cSld>
  <p:clrMapOvr>
    <a:masterClrMapping/>
  </p:clrMapOvr>
  <p:transition spd="med"/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6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6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291752"/>
      </p:ext>
    </p:extLst>
  </p:cSld>
  <p:clrMapOvr>
    <a:masterClrMapping/>
  </p:clrMapOvr>
  <p:transition spd="med"/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7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651389"/>
      </p:ext>
    </p:extLst>
  </p:cSld>
  <p:clrMapOvr>
    <a:masterClrMapping/>
  </p:clrMapOvr>
  <p:transition spd="med"/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8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295268"/>
      </p:ext>
    </p:extLst>
  </p:cSld>
  <p:clrMapOvr>
    <a:masterClrMapping/>
  </p:clrMapOvr>
  <p:transition spd="med"/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1"/>
            <a:ext cx="301904" cy="28882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526173"/>
      </p:ext>
    </p:extLst>
  </p:cSld>
  <p:clrMapOvr>
    <a:masterClrMapping/>
  </p:clrMapOvr>
  <p:transition spd="med"/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192612"/>
      </p:ext>
    </p:extLst>
  </p:cSld>
  <p:clrMapOvr>
    <a:masterClrMapping/>
  </p:clrMapOvr>
  <p:transition spd="med"/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2320" indent="-3251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67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65677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819385"/>
      </p:ext>
    </p:extLst>
  </p:cSld>
  <p:clrMapOvr>
    <a:masterClrMapping/>
  </p:clrMapOvr>
  <p:transition spd="med"/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341775"/>
      </p:ext>
    </p:extLst>
  </p:cSld>
  <p:clrMapOvr>
    <a:masterClrMapping/>
  </p:clrMapOvr>
  <p:transition spd="med"/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2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36930" indent="-37973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41120" indent="-42672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39290" indent="-56769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61260" indent="-63246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025932"/>
      </p:ext>
    </p:extLst>
  </p:cSld>
  <p:clrMapOvr>
    <a:masterClrMapping/>
  </p:clrMapOvr>
  <p:transition spd="med"/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3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6" cy="63976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577158"/>
      </p:ext>
    </p:extLst>
  </p:cSld>
  <p:clrMapOvr>
    <a:masterClrMapping/>
  </p:clrMapOvr>
  <p:transition spd="med"/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170978"/>
      </p:ext>
    </p:extLst>
  </p:cSld>
  <p:clrMapOvr>
    <a:masterClrMapping/>
  </p:clrMapOvr>
  <p:transition spd="med"/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529034"/>
      </p:ext>
    </p:extLst>
  </p:cSld>
  <p:clrMapOvr>
    <a:masterClrMapping/>
  </p:clrMapOvr>
  <p:transition spd="med"/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6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29310" indent="-37211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55800" indent="-5842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9040" indent="-65024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599" y="1435101"/>
            <a:ext cx="4011088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663527"/>
      </p:ext>
    </p:extLst>
  </p:cSld>
  <p:clrMapOvr>
    <a:masterClrMapping/>
  </p:clrMapOvr>
  <p:transition spd="med"/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4" y="4800600"/>
            <a:ext cx="7315204" cy="566738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7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4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4" y="5367337"/>
            <a:ext cx="7315204" cy="8048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3969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783126"/>
      </p:ext>
    </p:extLst>
  </p:cSld>
  <p:clrMapOvr>
    <a:masterClrMapping/>
  </p:clrMapOvr>
  <p:transition spd="med"/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238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175053"/>
      </p:ext>
    </p:extLst>
  </p:cSld>
  <p:clrMapOvr>
    <a:masterClrMapping/>
  </p:clrMapOvr>
  <p:transition spd="med"/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900006"/>
      </p:ext>
    </p:extLst>
  </p:cSld>
  <p:clrMapOvr>
    <a:masterClrMapping/>
  </p:clrMapOvr>
  <p:transition spd="med"/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9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52" y="6406788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322108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008576"/>
      </p:ext>
    </p:extLst>
  </p:cSld>
  <p:clrMapOvr>
    <a:masterClrMapping/>
  </p:clrMapOvr>
  <p:transition spd="med"/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6875075"/>
      </p:ext>
    </p:extLst>
  </p:cSld>
  <p:clrMapOvr>
    <a:masterClrMapping/>
  </p:clrMapOvr>
  <p:transition spd="med"/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172015"/>
      </p:ext>
    </p:extLst>
  </p:cSld>
  <p:clrMapOvr>
    <a:masterClrMapping/>
  </p:clrMapOvr>
  <p:transition spd="med"/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326928"/>
      </p:ext>
    </p:extLst>
  </p:cSld>
  <p:clrMapOvr>
    <a:masterClrMapping/>
  </p:clrMapOvr>
  <p:transition spd="med"/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928907"/>
      </p:ext>
    </p:extLst>
  </p:cSld>
  <p:clrMapOvr>
    <a:masterClrMapping/>
  </p:clrMapOvr>
  <p:transition spd="med"/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697865"/>
      </p:ext>
    </p:extLst>
  </p:cSld>
  <p:clrMapOvr>
    <a:masterClrMapping/>
  </p:clrMapOvr>
  <p:transition spd="med"/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83548"/>
      </p:ext>
    </p:extLst>
  </p:cSld>
  <p:clrMapOvr>
    <a:masterClrMapping/>
  </p:clrMapOvr>
  <p:transition spd="med"/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684008"/>
      </p:ext>
    </p:extLst>
  </p:cSld>
  <p:clrMapOvr>
    <a:masterClrMapping/>
  </p:clrMapOvr>
  <p:transition spd="med"/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0994930"/>
      </p:ext>
    </p:extLst>
  </p:cSld>
  <p:clrMapOvr>
    <a:masterClrMapping/>
  </p:clrMapOvr>
  <p:transition spd="med"/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624652"/>
      </p:ext>
    </p:extLst>
  </p:cSld>
  <p:clrMapOvr>
    <a:masterClrMapping/>
  </p:clrMapOvr>
  <p:transition spd="med"/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235643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723589"/>
      </p:ext>
    </p:extLst>
  </p:cSld>
  <p:clrMapOvr>
    <a:masterClrMapping/>
  </p:clrMapOvr>
  <p:transition spd="med"/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37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685928"/>
      </p:ext>
    </p:extLst>
  </p:cSld>
  <p:clrMapOvr>
    <a:masterClrMapping/>
  </p:clrMapOvr>
  <p:transition spd="med"/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38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944348"/>
      </p:ext>
    </p:extLst>
  </p:cSld>
  <p:clrMapOvr>
    <a:masterClrMapping/>
  </p:clrMapOvr>
  <p:transition spd="med"/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39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051307"/>
      </p:ext>
    </p:extLst>
  </p:cSld>
  <p:clrMapOvr>
    <a:masterClrMapping/>
  </p:clrMapOvr>
  <p:transition spd="med"/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686683"/>
      </p:ext>
    </p:extLst>
  </p:cSld>
  <p:clrMapOvr>
    <a:masterClrMapping/>
  </p:clrMapOvr>
  <p:transition spd="med"/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822865"/>
      </p:ext>
    </p:extLst>
  </p:cSld>
  <p:clrMapOvr>
    <a:masterClrMapping/>
  </p:clrMapOvr>
  <p:transition spd="med"/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1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843346"/>
      </p:ext>
    </p:extLst>
  </p:cSld>
  <p:clrMapOvr>
    <a:masterClrMapping/>
  </p:clrMapOvr>
  <p:transition spd="med"/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2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003498"/>
      </p:ext>
    </p:extLst>
  </p:cSld>
  <p:clrMapOvr>
    <a:masterClrMapping/>
  </p:clrMapOvr>
  <p:transition spd="med"/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3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229352"/>
      </p:ext>
    </p:extLst>
  </p:cSld>
  <p:clrMapOvr>
    <a:masterClrMapping/>
  </p:clrMapOvr>
  <p:transition spd="med"/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930999"/>
      </p:ext>
    </p:extLst>
  </p:cSld>
  <p:clrMapOvr>
    <a:masterClrMapping/>
  </p:clrMapOvr>
  <p:transition spd="med"/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5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56299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951513"/>
      </p:ext>
    </p:extLst>
  </p:cSld>
  <p:clrMapOvr>
    <a:masterClrMapping/>
  </p:clrMapOvr>
  <p:transition spd="med"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6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204990"/>
      </p:ext>
    </p:extLst>
  </p:cSld>
  <p:clrMapOvr>
    <a:masterClrMapping/>
  </p:clrMapOvr>
  <p:transition spd="med"/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721578"/>
      </p:ext>
    </p:extLst>
  </p:cSld>
  <p:clrMapOvr>
    <a:masterClrMapping/>
  </p:clrMapOvr>
  <p:transition spd="med"/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8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188473"/>
      </p:ext>
    </p:extLst>
  </p:cSld>
  <p:clrMapOvr>
    <a:masterClrMapping/>
  </p:clrMapOvr>
  <p:transition spd="med"/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9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170989"/>
      </p:ext>
    </p:extLst>
  </p:cSld>
  <p:clrMapOvr>
    <a:masterClrMapping/>
  </p:clrMapOvr>
  <p:transition spd="med"/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250804"/>
      </p:ext>
    </p:extLst>
  </p:cSld>
  <p:clrMapOvr>
    <a:masterClrMapping/>
  </p:clrMapOvr>
  <p:transition spd="med"/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765896"/>
      </p:ext>
    </p:extLst>
  </p:cSld>
  <p:clrMapOvr>
    <a:masterClrMapping/>
  </p:clrMapOvr>
  <p:transition spd="med"/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137764"/>
      </p:ext>
    </p:extLst>
  </p:cSld>
  <p:clrMapOvr>
    <a:masterClrMapping/>
  </p:clrMapOvr>
  <p:transition spd="med"/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093754"/>
      </p:ext>
    </p:extLst>
  </p:cSld>
  <p:clrMapOvr>
    <a:masterClrMapping/>
  </p:clrMapOvr>
  <p:transition spd="med"/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3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058812"/>
      </p:ext>
    </p:extLst>
  </p:cSld>
  <p:clrMapOvr>
    <a:masterClrMapping/>
  </p:clrMapOvr>
  <p:transition spd="med"/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4" y="6414762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208330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086014"/>
      </p:ext>
    </p:extLst>
  </p:cSld>
  <p:clrMapOvr>
    <a:masterClrMapping/>
  </p:clrMapOvr>
  <p:transition spd="med"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601939"/>
      </p:ext>
    </p:extLst>
  </p:cSld>
  <p:clrMapOvr>
    <a:masterClrMapping/>
  </p:clrMapOvr>
  <p:transition spd="med"/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179369"/>
      </p:ext>
    </p:extLst>
  </p:cSld>
  <p:clrMapOvr>
    <a:masterClrMapping/>
  </p:clrMapOvr>
  <p:transition spd="med"/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469559"/>
      </p:ext>
    </p:extLst>
  </p:cSld>
  <p:clrMapOvr>
    <a:masterClrMapping/>
  </p:clrMapOvr>
  <p:transition spd="med"/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8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891490"/>
      </p:ext>
    </p:extLst>
  </p:cSld>
  <p:clrMapOvr>
    <a:masterClrMapping/>
  </p:clrMapOvr>
  <p:transition spd="med"/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2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9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5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026464"/>
      </p:ext>
    </p:extLst>
  </p:cSld>
  <p:clrMapOvr>
    <a:masterClrMapping/>
  </p:clrMapOvr>
  <p:transition spd="med"/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303574"/>
      </p:ext>
    </p:extLst>
  </p:cSld>
  <p:clrMapOvr>
    <a:masterClrMapping/>
  </p:clrMapOvr>
  <p:transition spd="med"/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363494"/>
      </p:ext>
    </p:extLst>
  </p:cSld>
  <p:clrMapOvr>
    <a:masterClrMapping/>
  </p:clrMapOvr>
  <p:transition spd="med"/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6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536788"/>
      </p:ext>
    </p:extLst>
  </p:cSld>
  <p:clrMapOvr>
    <a:masterClrMapping/>
  </p:clrMapOvr>
  <p:transition spd="med"/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2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624319"/>
      </p:ext>
    </p:extLst>
  </p:cSld>
  <p:clrMapOvr>
    <a:masterClrMapping/>
  </p:clrMapOvr>
  <p:transition spd="med"/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3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542220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141381"/>
      </p:ext>
    </p:extLst>
  </p:cSld>
  <p:clrMapOvr>
    <a:masterClrMapping/>
  </p:clrMapOvr>
  <p:transition spd="med"/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1"/>
            <a:ext cx="301904" cy="28882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25005"/>
      </p:ext>
    </p:extLst>
  </p:cSld>
  <p:clrMapOvr>
    <a:masterClrMapping/>
  </p:clrMapOvr>
  <p:transition spd="med"/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741296"/>
      </p:ext>
    </p:extLst>
  </p:cSld>
  <p:clrMapOvr>
    <a:masterClrMapping/>
  </p:clrMapOvr>
  <p:transition spd="med"/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121086"/>
      </p:ext>
    </p:extLst>
  </p:cSld>
  <p:clrMapOvr>
    <a:masterClrMapping/>
  </p:clrMapOvr>
  <p:transition spd="med"/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765438"/>
      </p:ext>
    </p:extLst>
  </p:cSld>
  <p:clrMapOvr>
    <a:masterClrMapping/>
  </p:clrMapOvr>
  <p:transition spd="med"/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7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64322"/>
      </p:ext>
    </p:extLst>
  </p:cSld>
  <p:clrMapOvr>
    <a:masterClrMapping/>
  </p:clrMapOvr>
  <p:transition spd="med"/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2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8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6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308225"/>
      </p:ext>
    </p:extLst>
  </p:cSld>
  <p:clrMapOvr>
    <a:masterClrMapping/>
  </p:clrMapOvr>
  <p:transition spd="med"/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615051"/>
      </p:ext>
    </p:extLst>
  </p:cSld>
  <p:clrMapOvr>
    <a:masterClrMapping/>
  </p:clrMapOvr>
  <p:transition spd="med"/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702257"/>
      </p:ext>
    </p:extLst>
  </p:cSld>
  <p:clrMapOvr>
    <a:masterClrMapping/>
  </p:clrMapOvr>
  <p:transition spd="med"/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1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7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803103"/>
      </p:ext>
    </p:extLst>
  </p:cSld>
  <p:clrMapOvr>
    <a:masterClrMapping/>
  </p:clrMapOvr>
  <p:transition spd="med"/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2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423143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205838"/>
      </p:ext>
    </p:extLst>
  </p:cSld>
  <p:clrMapOvr>
    <a:masterClrMapping/>
  </p:clrMapOvr>
  <p:transition spd="med"/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033457"/>
      </p:ext>
    </p:extLst>
  </p:cSld>
  <p:clrMapOvr>
    <a:masterClrMapping/>
  </p:clrMapOvr>
  <p:transition spd="med"/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1"/>
            <a:ext cx="301904" cy="28882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360120"/>
      </p:ext>
    </p:extLst>
  </p:cSld>
  <p:clrMapOvr>
    <a:masterClrMapping/>
  </p:clrMapOvr>
  <p:transition spd="med"/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37"/>
            <a:ext cx="10363200" cy="147002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193897"/>
      </p:ext>
    </p:extLst>
  </p:cSld>
  <p:clrMapOvr>
    <a:masterClrMapping/>
  </p:clrMapOvr>
  <p:transition spd="med"/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703991"/>
      </p:ext>
    </p:extLst>
  </p:cSld>
  <p:clrMapOvr>
    <a:masterClrMapping/>
  </p:clrMapOvr>
  <p:transition spd="med"/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15"/>
            <a:ext cx="10363201" cy="136207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582240"/>
      </p:ext>
    </p:extLst>
  </p:cSld>
  <p:clrMapOvr>
    <a:masterClrMapping/>
  </p:clrMapOvr>
  <p:transition spd="med"/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7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732140"/>
      </p:ext>
    </p:extLst>
  </p:cSld>
  <p:clrMapOvr>
    <a:masterClrMapping/>
  </p:clrMapOvr>
  <p:transition spd="med"/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8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8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77" y="1535112"/>
            <a:ext cx="5389036" cy="63976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7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661493"/>
      </p:ext>
    </p:extLst>
  </p:cSld>
  <p:clrMapOvr>
    <a:masterClrMapping/>
  </p:clrMapOvr>
  <p:transition spd="med"/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131012"/>
      </p:ext>
    </p:extLst>
  </p:cSld>
  <p:clrMapOvr>
    <a:masterClrMapping/>
  </p:clrMapOvr>
  <p:transition spd="med"/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025075"/>
      </p:ext>
    </p:extLst>
  </p:cSld>
  <p:clrMapOvr>
    <a:masterClrMapping/>
  </p:clrMapOvr>
  <p:transition spd="med"/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10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3"/>
            <a:ext cx="4011088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8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6016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617794"/>
      </p:ext>
    </p:extLst>
  </p:cSld>
  <p:clrMapOvr>
    <a:masterClrMapping/>
  </p:clrMapOvr>
  <p:transition spd="med"/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4" y="4800600"/>
            <a:ext cx="7315204" cy="566738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1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4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4" y="5367337"/>
            <a:ext cx="7315204" cy="8048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245869"/>
      </p:ext>
    </p:extLst>
  </p:cSld>
  <p:clrMapOvr>
    <a:masterClrMapping/>
  </p:clrMapOvr>
  <p:transition spd="med"/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755655"/>
      </p:ext>
    </p:extLst>
  </p:cSld>
  <p:clrMapOvr>
    <a:masterClrMapping/>
  </p:clrMapOvr>
  <p:transition spd="med"/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3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129309"/>
      </p:ext>
    </p:extLst>
  </p:cSld>
  <p:clrMapOvr>
    <a:masterClrMapping/>
  </p:clrMapOvr>
  <p:transition spd="med"/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302694"/>
      </p:ext>
    </p:extLst>
  </p:cSld>
  <p:clrMapOvr>
    <a:masterClrMapping/>
  </p:clrMapOvr>
  <p:transition spd="med"/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5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518300"/>
      </p:ext>
    </p:extLst>
  </p:cSld>
  <p:clrMapOvr>
    <a:masterClrMapping/>
  </p:clrMapOvr>
  <p:transition spd="med"/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2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6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8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354356"/>
      </p:ext>
    </p:extLst>
  </p:cSld>
  <p:clrMapOvr>
    <a:masterClrMapping/>
  </p:clrMapOvr>
  <p:transition spd="med"/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527251"/>
      </p:ext>
    </p:extLst>
  </p:cSld>
  <p:clrMapOvr>
    <a:masterClrMapping/>
  </p:clrMapOvr>
  <p:transition spd="med"/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024177"/>
      </p:ext>
    </p:extLst>
  </p:cSld>
  <p:clrMapOvr>
    <a:masterClrMapping/>
  </p:clrMapOvr>
  <p:transition spd="med"/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9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9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8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654767"/>
      </p:ext>
    </p:extLst>
  </p:cSld>
  <p:clrMapOvr>
    <a:masterClrMapping/>
  </p:clrMapOvr>
  <p:transition spd="med"/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0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03500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674EF-231C-4626-B0C7-797E60818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A11CB-6FE8-4E6C-8553-56CA09F5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9F4B9-2C53-474E-9029-706A88AC1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A16B6-C9A4-4A76-87FF-13A6DAAAA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439703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01414"/>
      </p:ext>
    </p:extLst>
  </p:cSld>
  <p:clrMapOvr>
    <a:masterClrMapping/>
  </p:clrMapOvr>
  <p:transition spd="med"/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046861"/>
      </p:ext>
    </p:extLst>
  </p:cSld>
  <p:clrMapOvr>
    <a:masterClrMapping/>
  </p:clrMapOvr>
  <p:transition spd="med"/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1"/>
            <a:ext cx="301904" cy="28882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329612"/>
      </p:ext>
    </p:extLst>
  </p:cSld>
  <p:clrMapOvr>
    <a:masterClrMapping/>
  </p:clrMapOvr>
  <p:transition spd="med"/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965301"/>
      </p:ext>
    </p:extLst>
  </p:cSld>
  <p:clrMapOvr>
    <a:masterClrMapping/>
  </p:clrMapOvr>
  <p:transition spd="med"/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3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239198"/>
      </p:ext>
    </p:extLst>
  </p:cSld>
  <p:clrMapOvr>
    <a:masterClrMapping/>
  </p:clrMapOvr>
  <p:transition spd="med"/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339"/>
      </p:ext>
    </p:extLst>
  </p:cSld>
  <p:clrMapOvr>
    <a:masterClrMapping/>
  </p:clrMapOvr>
  <p:transition spd="med"/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5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77623"/>
      </p:ext>
    </p:extLst>
  </p:cSld>
  <p:clrMapOvr>
    <a:masterClrMapping/>
  </p:clrMapOvr>
  <p:transition spd="med"/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6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6" cy="63976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9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65686"/>
      </p:ext>
    </p:extLst>
  </p:cSld>
  <p:clrMapOvr>
    <a:masterClrMapping/>
  </p:clrMapOvr>
  <p:transition spd="med"/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5101687"/>
      </p:ext>
    </p:extLst>
  </p:cSld>
  <p:clrMapOvr>
    <a:masterClrMapping/>
  </p:clrMapOvr>
  <p:transition spd="med"/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771873"/>
      </p:ext>
    </p:extLst>
  </p:cSld>
  <p:clrMapOvr>
    <a:masterClrMapping/>
  </p:clrMapOvr>
  <p:transition spd="med"/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8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88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599" y="1435101"/>
            <a:ext cx="4011088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59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811337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261967"/>
      </p:ext>
    </p:extLst>
  </p:cSld>
  <p:clrMapOvr>
    <a:masterClrMapping/>
  </p:clrMapOvr>
  <p:transition spd="med"/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4" y="4800600"/>
            <a:ext cx="7315204" cy="566738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9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4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4" y="5367337"/>
            <a:ext cx="7315204" cy="8048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891319"/>
      </p:ext>
    </p:extLst>
  </p:cSld>
  <p:clrMapOvr>
    <a:masterClrMapping/>
  </p:clrMapOvr>
  <p:transition spd="med"/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0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311537"/>
      </p:ext>
    </p:extLst>
  </p:cSld>
  <p:clrMapOvr>
    <a:masterClrMapping/>
  </p:clrMapOvr>
  <p:transition spd="med"/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1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864378"/>
      </p:ext>
    </p:extLst>
  </p:cSld>
  <p:clrMapOvr>
    <a:masterClrMapping/>
  </p:clrMapOvr>
  <p:transition spd="med"/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279914"/>
      </p:ext>
    </p:extLst>
  </p:cSld>
  <p:clrMapOvr>
    <a:masterClrMapping/>
  </p:clrMapOvr>
  <p:transition spd="med"/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629924"/>
      </p:ext>
    </p:extLst>
  </p:cSld>
  <p:clrMapOvr>
    <a:masterClrMapping/>
  </p:clrMapOvr>
  <p:transition spd="med"/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2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4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90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0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266458"/>
      </p:ext>
    </p:extLst>
  </p:cSld>
  <p:clrMapOvr>
    <a:masterClrMapping/>
  </p:clrMapOvr>
  <p:transition spd="med"/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068456"/>
      </p:ext>
    </p:extLst>
  </p:cSld>
  <p:clrMapOvr>
    <a:masterClrMapping/>
  </p:clrMapOvr>
  <p:transition spd="med"/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41478"/>
      </p:ext>
    </p:extLst>
  </p:cSld>
  <p:clrMapOvr>
    <a:masterClrMapping/>
  </p:clrMapOvr>
  <p:transition spd="med"/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6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0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711082"/>
      </p:ext>
    </p:extLst>
  </p:cSld>
  <p:clrMapOvr>
    <a:masterClrMapping/>
  </p:clrMapOvr>
  <p:transition spd="med"/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7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7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164139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237064"/>
      </p:ext>
    </p:extLst>
  </p:cSld>
  <p:clrMapOvr>
    <a:masterClrMapping/>
  </p:clrMapOvr>
  <p:transition spd="med"/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8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3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7138287"/>
      </p:ext>
    </p:extLst>
  </p:cSld>
  <p:clrMapOvr>
    <a:masterClrMapping/>
  </p:clrMapOvr>
  <p:transition spd="med"/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1"/>
            <a:ext cx="301904" cy="28882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522868"/>
      </p:ext>
    </p:extLst>
  </p:cSld>
  <p:clrMapOvr>
    <a:masterClrMapping/>
  </p:clrMapOvr>
  <p:transition spd="med"/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058925"/>
      </p:ext>
    </p:extLst>
  </p:cSld>
  <p:clrMapOvr>
    <a:masterClrMapping/>
  </p:clrMapOvr>
  <p:transition spd="med"/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1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282063"/>
      </p:ext>
    </p:extLst>
  </p:cSld>
  <p:clrMapOvr>
    <a:masterClrMapping/>
  </p:clrMapOvr>
  <p:transition spd="med"/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91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194534"/>
      </p:ext>
    </p:extLst>
  </p:cSld>
  <p:clrMapOvr>
    <a:masterClrMapping/>
  </p:clrMapOvr>
  <p:transition spd="med"/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3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619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772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41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700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83382"/>
      </p:ext>
    </p:extLst>
  </p:cSld>
  <p:clrMapOvr>
    <a:masterClrMapping/>
  </p:clrMapOvr>
  <p:transition spd="med"/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4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6"/>
          </a:xfrm>
          <a:prstGeom prst="rect">
            <a:avLst/>
          </a:prstGeom>
        </p:spPr>
        <p:txBody>
          <a:bodyPr lIns="91436" tIns="91436" rIns="91436" bIns="91436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09907"/>
      </p:ext>
    </p:extLst>
  </p:cSld>
  <p:clrMapOvr>
    <a:masterClrMapping/>
  </p:clrMapOvr>
  <p:transition spd="med"/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65717"/>
      </p:ext>
    </p:extLst>
  </p:cSld>
  <p:clrMapOvr>
    <a:masterClrMapping/>
  </p:clrMapOvr>
  <p:transition spd="med"/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6" cy="1162050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5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5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6" cy="4691063"/>
          </a:xfrm>
          <a:prstGeom prst="rect">
            <a:avLst/>
          </a:prstGeom>
        </p:spPr>
        <p:txBody>
          <a:bodyPr lIns="91436" tIns="91436" rIns="91436" bIns="91436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6004107"/>
      </p:ext>
    </p:extLst>
  </p:cSld>
  <p:clrMapOvr>
    <a:masterClrMapping/>
  </p:clrMapOvr>
  <p:transition spd="med"/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4" cy="566738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6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4" cy="804866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9037937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295954"/>
      </p:ext>
    </p:extLst>
  </p:cSld>
  <p:clrMapOvr>
    <a:masterClrMapping/>
  </p:clrMapOvr>
  <p:transition spd="med"/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7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458882"/>
      </p:ext>
    </p:extLst>
  </p:cSld>
  <p:clrMapOvr>
    <a:masterClrMapping/>
  </p:clrMapOvr>
  <p:transition spd="med"/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18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444330"/>
      </p:ext>
    </p:extLst>
  </p:cSld>
  <p:clrMapOvr>
    <a:masterClrMapping/>
  </p:clrMapOvr>
  <p:transition spd="med"/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" name="Google Shape;10;p2"/>
          <p:cNvSpPr/>
          <p:nvPr/>
        </p:nvSpPr>
        <p:spPr>
          <a:xfrm>
            <a:off x="1512975" y="-14701"/>
            <a:ext cx="9144001" cy="6858001"/>
          </a:xfrm>
          <a:prstGeom prst="rect">
            <a:avLst/>
          </a:prstGeom>
          <a:solidFill>
            <a:srgbClr val="222222">
              <a:alpha val="6462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196" name="Google Shape;11;p2"/>
          <p:cNvSpPr/>
          <p:nvPr/>
        </p:nvSpPr>
        <p:spPr>
          <a:xfrm>
            <a:off x="6610350" y="-50800"/>
            <a:ext cx="4114800" cy="695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"/>
                </a:moveTo>
                <a:lnTo>
                  <a:pt x="1410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197" name="Google Shape;12;p2"/>
          <p:cNvSpPr/>
          <p:nvPr/>
        </p:nvSpPr>
        <p:spPr>
          <a:xfrm flipH="1">
            <a:off x="1105051" y="5859200"/>
            <a:ext cx="8172300" cy="998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61" y="0"/>
                </a:lnTo>
                <a:lnTo>
                  <a:pt x="21600" y="0"/>
                </a:lnTo>
                <a:lnTo>
                  <a:pt x="20239" y="2160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9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198" name="Google Shape;13;p2"/>
          <p:cNvSpPr/>
          <p:nvPr/>
        </p:nvSpPr>
        <p:spPr>
          <a:xfrm flipH="1">
            <a:off x="2552475" y="5555200"/>
            <a:ext cx="8369700" cy="304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04" y="0"/>
                </a:lnTo>
                <a:lnTo>
                  <a:pt x="21600" y="0"/>
                </a:lnTo>
                <a:lnTo>
                  <a:pt x="2119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1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52475" y="0"/>
            <a:ext cx="5238602" cy="5360000"/>
          </a:xfrm>
          <a:prstGeom prst="rect">
            <a:avLst/>
          </a:prstGeom>
        </p:spPr>
        <p:txBody>
          <a:bodyPr lIns="182849" tIns="182849" rIns="182849" bIns="182849" anchor="b"/>
          <a:lstStyle>
            <a:lvl1pPr>
              <a:defRPr sz="52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12112" y="6176014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160850"/>
      </p:ext>
    </p:extLst>
  </p:cSld>
  <p:clrMapOvr>
    <a:masterClrMapping/>
  </p:clrMapOvr>
  <p:transition spd="med"/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679935"/>
      </p:ext>
    </p:extLst>
  </p:cSld>
  <p:clrMapOvr>
    <a:masterClrMapping/>
  </p:clrMapOvr>
  <p:transition spd="med"/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08470"/>
      </p:ext>
    </p:extLst>
  </p:cSld>
  <p:clrMapOvr>
    <a:masterClrMapping/>
  </p:clrMapOvr>
  <p:transition spd="med"/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91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358047"/>
      </p:ext>
    </p:extLst>
  </p:cSld>
  <p:clrMapOvr>
    <a:masterClrMapping/>
  </p:clrMapOvr>
  <p:transition spd="med"/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619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772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41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700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092975"/>
      </p:ext>
    </p:extLst>
  </p:cSld>
  <p:clrMapOvr>
    <a:masterClrMapping/>
  </p:clrMapOvr>
  <p:transition spd="med"/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4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6"/>
          </a:xfrm>
          <a:prstGeom prst="rect">
            <a:avLst/>
          </a:prstGeom>
        </p:spPr>
        <p:txBody>
          <a:bodyPr lIns="91436" tIns="91436" rIns="91436" bIns="91436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971469"/>
      </p:ext>
    </p:extLst>
  </p:cSld>
  <p:clrMapOvr>
    <a:masterClrMapping/>
  </p:clrMapOvr>
  <p:transition spd="med"/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473375"/>
      </p:ext>
    </p:extLst>
  </p:cSld>
  <p:clrMapOvr>
    <a:masterClrMapping/>
  </p:clrMapOvr>
  <p:transition spd="med"/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367446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1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227747"/>
      </p:ext>
    </p:extLst>
  </p:cSld>
  <p:clrMapOvr>
    <a:masterClrMapping/>
  </p:clrMapOvr>
  <p:transition spd="med"/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6" cy="1162050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6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7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6" cy="4691063"/>
          </a:xfrm>
          <a:prstGeom prst="rect">
            <a:avLst/>
          </a:prstGeom>
        </p:spPr>
        <p:txBody>
          <a:bodyPr lIns="91436" tIns="91436" rIns="91436" bIns="91436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2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207235"/>
      </p:ext>
    </p:extLst>
  </p:cSld>
  <p:clrMapOvr>
    <a:masterClrMapping/>
  </p:clrMapOvr>
  <p:transition spd="med"/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4" cy="566738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7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4" cy="804866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889443"/>
      </p:ext>
    </p:extLst>
  </p:cSld>
  <p:clrMapOvr>
    <a:masterClrMapping/>
  </p:clrMapOvr>
  <p:transition spd="med"/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335420"/>
      </p:ext>
    </p:extLst>
  </p:cSld>
  <p:clrMapOvr>
    <a:masterClrMapping/>
  </p:clrMapOvr>
  <p:transition spd="med"/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262943"/>
      </p:ext>
    </p:extLst>
  </p:cSld>
  <p:clrMapOvr>
    <a:masterClrMapping/>
  </p:clrMapOvr>
  <p:transition spd="med"/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6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07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1pPr>
            <a:lvl2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2pPr>
            <a:lvl3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3pPr>
            <a:lvl4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4pPr>
            <a:lvl5pPr marL="0" indent="0" algn="ctr">
              <a:spcBef>
                <a:spcPts val="500"/>
              </a:spcBef>
              <a:buSzTx/>
              <a:buNone/>
              <a:defRPr sz="2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306094"/>
      </p:ext>
    </p:extLst>
  </p:cSld>
  <p:clrMapOvr>
    <a:masterClrMapping/>
  </p:clrMapOvr>
  <p:transition spd="med"/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18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2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182880" indent="-18288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1pPr>
            <a:lvl2pPr marL="657225" indent="-52070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2pPr>
            <a:lvl3pPr marL="851535" indent="-577850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 sz="2400">
                <a:solidFill>
                  <a:srgbClr val="292934"/>
                </a:solidFill>
              </a:defRPr>
            </a:lvl3pPr>
            <a:lvl4pPr marL="1058545" indent="-64770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4pPr>
            <a:lvl5pPr marL="1079500" indent="-55372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903604"/>
      </p:ext>
    </p:extLst>
  </p:cSld>
  <p:clrMapOvr>
    <a:masterClrMapping/>
  </p:clrMapOvr>
  <p:transition spd="med"/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29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3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 b="1" cap="all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91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1pPr>
            <a:lvl2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2pPr>
            <a:lvl3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3pPr>
            <a:lvl4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4pPr>
            <a:lvl5pPr marL="0" indent="0">
              <a:spcBef>
                <a:spcPts val="500"/>
              </a:spcBef>
              <a:buSzTx/>
              <a:buNone/>
              <a:defRPr sz="20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760473"/>
      </p:ext>
    </p:extLst>
  </p:cSld>
  <p:clrMapOvr>
    <a:masterClrMapping/>
  </p:clrMapOvr>
  <p:transition spd="med"/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9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40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4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182245" indent="-182245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800">
                <a:solidFill>
                  <a:srgbClr val="292934"/>
                </a:solidFill>
              </a:defRPr>
            </a:lvl1pPr>
            <a:lvl2pPr marL="744220" indent="-607695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800">
                <a:solidFill>
                  <a:srgbClr val="292934"/>
                </a:solidFill>
              </a:defRPr>
            </a:lvl2pPr>
            <a:lvl3pPr marL="1082675" indent="-808990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 sz="2800">
                <a:solidFill>
                  <a:srgbClr val="292934"/>
                </a:solidFill>
              </a:defRPr>
            </a:lvl3pPr>
            <a:lvl4pPr marL="1418590" indent="-1007745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800">
                <a:solidFill>
                  <a:srgbClr val="292934"/>
                </a:solidFill>
              </a:defRPr>
            </a:lvl4pPr>
            <a:lvl5pPr marL="1387475" indent="-861695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8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382539"/>
      </p:ext>
    </p:extLst>
  </p:cSld>
  <p:clrMapOvr>
    <a:masterClrMapping/>
  </p:clrMapOvr>
  <p:transition spd="med"/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51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6"/>
          </a:xfrm>
          <a:prstGeom prst="rect">
            <a:avLst/>
          </a:prstGeom>
        </p:spPr>
        <p:txBody>
          <a:bodyPr lIns="91436" tIns="91436" rIns="91436" bIns="91436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537730"/>
      </p:ext>
    </p:extLst>
  </p:cSld>
  <p:clrMapOvr>
    <a:masterClrMapping/>
  </p:clrMapOvr>
  <p:transition spd="med"/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2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63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6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103106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2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892983"/>
      </p:ext>
    </p:extLst>
  </p:cSld>
  <p:clrMapOvr>
    <a:masterClrMapping/>
  </p:clrMapOvr>
  <p:transition spd="med"/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2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73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105136"/>
      </p:ext>
    </p:extLst>
  </p:cSld>
  <p:clrMapOvr>
    <a:masterClrMapping/>
  </p:clrMapOvr>
  <p:transition spd="med"/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1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82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6" cy="1162050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l">
              <a:defRPr sz="2000" b="1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8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6" tIns="91436" rIns="91436" bIns="91436"/>
          <a:lstStyle>
            <a:lvl1pPr marL="182245" indent="-182245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</a:defRPr>
            </a:lvl1pPr>
            <a:lvl2pPr marL="731520" indent="-594995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</a:defRPr>
            </a:lvl2pPr>
            <a:lvl3pPr marL="1044575" indent="-770255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>
                <a:solidFill>
                  <a:srgbClr val="292934"/>
                </a:solidFill>
              </a:defRPr>
            </a:lvl3pPr>
            <a:lvl4pPr marL="1447165" indent="-103632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>
                <a:solidFill>
                  <a:srgbClr val="292934"/>
                </a:solidFill>
              </a:defRPr>
            </a:lvl4pPr>
            <a:lvl5pPr marL="1412240" indent="-88646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8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6" cy="4691063"/>
          </a:xfrm>
          <a:prstGeom prst="rect">
            <a:avLst/>
          </a:prstGeom>
        </p:spPr>
        <p:txBody>
          <a:bodyPr lIns="91436" tIns="91436" rIns="91436" bIns="91436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3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970713"/>
      </p:ext>
    </p:extLst>
  </p:cSld>
  <p:clrMapOvr>
    <a:masterClrMapping/>
  </p:clrMapOvr>
  <p:transition spd="med"/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3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94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3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4" cy="566738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l">
              <a:defRPr sz="2000" b="1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9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4" cy="804866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1pPr>
            <a:lvl2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2pPr>
            <a:lvl3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3pPr>
            <a:lvl4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4pPr>
            <a:lvl5pPr marL="0" indent="0">
              <a:spcBef>
                <a:spcPts val="500"/>
              </a:spcBef>
              <a:buSzTx/>
              <a:buNone/>
              <a:defRPr sz="1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63013"/>
      </p:ext>
    </p:extLst>
  </p:cSld>
  <p:clrMapOvr>
    <a:masterClrMapping/>
  </p:clrMapOvr>
  <p:transition spd="med"/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5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406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4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182880" indent="-18288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1pPr>
            <a:lvl2pPr marL="657225" indent="-52070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2pPr>
            <a:lvl3pPr marL="851535" indent="-577850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 sz="2400">
                <a:solidFill>
                  <a:srgbClr val="292934"/>
                </a:solidFill>
              </a:defRPr>
            </a:lvl3pPr>
            <a:lvl4pPr marL="1058545" indent="-64770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4pPr>
            <a:lvl5pPr marL="1079500" indent="-55372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626264"/>
      </p:ext>
    </p:extLst>
  </p:cSld>
  <p:clrMapOvr>
    <a:masterClrMapping/>
  </p:clrMapOvr>
  <p:transition spd="med"/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6" name="Rectangle 1"/>
          <p:cNvSpPr/>
          <p:nvPr/>
        </p:nvSpPr>
        <p:spPr>
          <a:xfrm>
            <a:off x="1524000" y="220663"/>
            <a:ext cx="9144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417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4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>
                <a:solidFill>
                  <a:srgbClr val="D2533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1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6" tIns="91436" rIns="91436" bIns="91436"/>
          <a:lstStyle>
            <a:lvl1pPr marL="182880" indent="-18288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1pPr>
            <a:lvl2pPr marL="657225" indent="-520700"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2pPr>
            <a:lvl3pPr marL="851535" indent="-577850"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defRPr sz="2400">
                <a:solidFill>
                  <a:srgbClr val="292934"/>
                </a:solidFill>
              </a:defRPr>
            </a:lvl3pPr>
            <a:lvl4pPr marL="1058545" indent="-64770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4pPr>
            <a:lvl5pPr marL="1079500" indent="-553720">
              <a:spcBef>
                <a:spcPts val="500"/>
              </a:spcBef>
              <a:buClr>
                <a:srgbClr val="93A299"/>
              </a:buClr>
              <a:buFont typeface="Arial" panose="020B0604020202020204"/>
              <a:buChar char="•"/>
              <a:defRPr sz="2400">
                <a:solidFill>
                  <a:srgbClr val="2929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244399"/>
      </p:ext>
    </p:extLst>
  </p:cSld>
  <p:clrMapOvr>
    <a:masterClrMapping/>
  </p:clrMapOvr>
  <p:transition spd="med"/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7" name="Rectangle 27"/>
          <p:cNvSpPr/>
          <p:nvPr/>
        </p:nvSpPr>
        <p:spPr>
          <a:xfrm>
            <a:off x="1524001" y="366816"/>
            <a:ext cx="9144001" cy="84413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28" name="Rectangle 28"/>
          <p:cNvSpPr/>
          <p:nvPr/>
        </p:nvSpPr>
        <p:spPr>
          <a:xfrm>
            <a:off x="1524000" y="-1"/>
            <a:ext cx="9144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29" name="Rectangle 29"/>
          <p:cNvSpPr/>
          <p:nvPr/>
        </p:nvSpPr>
        <p:spPr>
          <a:xfrm>
            <a:off x="1524000" y="308275"/>
            <a:ext cx="9144001" cy="91447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0" name="Rectangle 30"/>
          <p:cNvSpPr/>
          <p:nvPr/>
        </p:nvSpPr>
        <p:spPr>
          <a:xfrm rot="10800000" flipH="1">
            <a:off x="6934182" y="360246"/>
            <a:ext cx="3733823" cy="91092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1" name="Rectangle 31"/>
          <p:cNvSpPr/>
          <p:nvPr/>
        </p:nvSpPr>
        <p:spPr>
          <a:xfrm rot="10800000" flipH="1">
            <a:off x="6934200" y="440111"/>
            <a:ext cx="3733802" cy="180040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2" name="Rounded Rectangle 32"/>
          <p:cNvSpPr/>
          <p:nvPr/>
        </p:nvSpPr>
        <p:spPr>
          <a:xfrm>
            <a:off x="6931338" y="497503"/>
            <a:ext cx="3063245" cy="274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3" name="Rounded Rectangle 33"/>
          <p:cNvSpPr/>
          <p:nvPr/>
        </p:nvSpPr>
        <p:spPr>
          <a:xfrm>
            <a:off x="8897646" y="588942"/>
            <a:ext cx="1600205" cy="365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4" name="Rectangle 34"/>
          <p:cNvSpPr/>
          <p:nvPr/>
        </p:nvSpPr>
        <p:spPr>
          <a:xfrm>
            <a:off x="10608964" y="-2001"/>
            <a:ext cx="57630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5" name="Rectangle 35"/>
          <p:cNvSpPr/>
          <p:nvPr/>
        </p:nvSpPr>
        <p:spPr>
          <a:xfrm>
            <a:off x="10568481" y="-2001"/>
            <a:ext cx="274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6" name="Rectangle 36"/>
          <p:cNvSpPr/>
          <p:nvPr/>
        </p:nvSpPr>
        <p:spPr>
          <a:xfrm>
            <a:off x="10547649" y="-2001"/>
            <a:ext cx="12705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7" name="Rectangle 37"/>
          <p:cNvSpPr/>
          <p:nvPr/>
        </p:nvSpPr>
        <p:spPr>
          <a:xfrm>
            <a:off x="10499421" y="-2001"/>
            <a:ext cx="27435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8" name="Rectangle 38"/>
          <p:cNvSpPr/>
          <p:nvPr/>
        </p:nvSpPr>
        <p:spPr>
          <a:xfrm>
            <a:off x="10439675" y="379"/>
            <a:ext cx="54869" cy="585219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39" name="Rectangle 39"/>
          <p:cNvSpPr/>
          <p:nvPr/>
        </p:nvSpPr>
        <p:spPr>
          <a:xfrm>
            <a:off x="10395694" y="379"/>
            <a:ext cx="12705" cy="585219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64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026631" y="-81539"/>
            <a:ext cx="434107" cy="449573"/>
          </a:xfrm>
          <a:prstGeom prst="rect">
            <a:avLst/>
          </a:prstGeom>
        </p:spPr>
        <p:txBody>
          <a:bodyPr lIns="91436" tIns="91436" rIns="91436" bIns="91436" anchor="b"/>
          <a:lstStyle>
            <a:lvl1pPr>
              <a:defRPr sz="18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415277"/>
      </p:ext>
    </p:extLst>
  </p:cSld>
  <p:clrMapOvr>
    <a:masterClrMapping/>
  </p:clrMapOvr>
  <p:transition spd="med"/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6778"/>
            <a:ext cx="9144000" cy="1052738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644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554990" indent="-326390">
              <a:buFont typeface="Arial" panose="020B0604020202020204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762000" indent="-304800">
              <a:buFont typeface="Arial" panose="020B0604020202020204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1051560" indent="-365760">
              <a:buFont typeface="Arial" panose="020B0604020202020204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1280160" indent="-365760">
              <a:buFont typeface="Arial" panose="020B0604020202020204"/>
              <a:defRPr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7" y="6358577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76571"/>
      </p:ext>
    </p:extLst>
  </p:cSld>
  <p:clrMapOvr>
    <a:masterClrMapping/>
  </p:clrMapOvr>
  <p:transition spd="med"/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4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8"/>
            <a:ext cx="365089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993811"/>
      </p:ext>
    </p:extLst>
  </p:cSld>
  <p:clrMapOvr>
    <a:masterClrMapping/>
  </p:clrMapOvr>
  <p:transition spd="med"/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4265" y="6358579"/>
            <a:ext cx="365089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967333"/>
      </p:ext>
    </p:extLst>
  </p:cSld>
  <p:clrMapOvr>
    <a:masterClrMapping/>
  </p:clrMapOvr>
  <p:transition spd="med"/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3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8"/>
            <a:ext cx="365089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73040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3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603211"/>
      </p:ext>
    </p:extLst>
  </p:cSld>
  <p:clrMapOvr>
    <a:masterClrMapping/>
  </p:clrMapOvr>
  <p:transition spd="med"/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09" y="4406900"/>
            <a:ext cx="7772405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64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09" y="2906713"/>
            <a:ext cx="7772405" cy="1500192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7" y="6358577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390975"/>
      </p:ext>
    </p:extLst>
  </p:cSld>
  <p:clrMapOvr>
    <a:masterClrMapping/>
  </p:clrMapOvr>
  <p:transition spd="med"/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533400"/>
            <a:ext cx="8229600" cy="990600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4000" spc="-100">
                <a:solidFill>
                  <a:srgbClr val="4F271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876800"/>
          </a:xfrm>
          <a:prstGeom prst="rect">
            <a:avLst/>
          </a:prstGeom>
        </p:spPr>
        <p:txBody>
          <a:bodyPr lIns="91436" tIns="91436" rIns="91436" bIns="91436"/>
          <a:lstStyle>
            <a:lvl1pPr marL="182880" indent="-182880"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 sz="2400"/>
            </a:lvl1pPr>
            <a:lvl2pPr marL="356870" indent="-219710"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 sz="2400"/>
            </a:lvl2pPr>
            <a:lvl3pPr marL="518160" indent="-243840">
              <a:spcBef>
                <a:spcPts val="500"/>
              </a:spcBef>
              <a:buClr>
                <a:srgbClr val="3891A7"/>
              </a:buClr>
              <a:buSzPct val="90000"/>
              <a:buFont typeface="Arial" panose="020B0604020202020204"/>
              <a:defRPr sz="2400"/>
            </a:lvl3pPr>
            <a:lvl4pPr marL="685800" indent="-274320">
              <a:spcBef>
                <a:spcPts val="500"/>
              </a:spcBef>
              <a:buClr>
                <a:srgbClr val="3891A7"/>
              </a:buClr>
              <a:buFont typeface="Arial" panose="020B0604020202020204"/>
              <a:buChar char="•"/>
              <a:defRPr sz="2400"/>
            </a:lvl4pPr>
            <a:lvl5pPr marL="760730" indent="-234950">
              <a:spcBef>
                <a:spcPts val="500"/>
              </a:spcBef>
              <a:buClr>
                <a:srgbClr val="3891A7"/>
              </a:buClr>
              <a:buFont typeface="Arial" panose="020B0604020202020204"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7249"/>
            <a:ext cx="393342" cy="380258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469592"/>
      </p:ext>
    </p:extLst>
  </p:cSld>
  <p:clrMapOvr>
    <a:masterClrMapping/>
  </p:clrMapOvr>
  <p:transition spd="med"/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7" name="Rectangle 9"/>
          <p:cNvSpPr/>
          <p:nvPr/>
        </p:nvSpPr>
        <p:spPr>
          <a:xfrm>
            <a:off x="1524000" y="220784"/>
            <a:ext cx="9144000" cy="2286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498" name="Rectangle 6"/>
          <p:cNvSpPr/>
          <p:nvPr/>
        </p:nvSpPr>
        <p:spPr>
          <a:xfrm>
            <a:off x="1524000" y="-2"/>
            <a:ext cx="9144000" cy="365763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7249"/>
            <a:ext cx="393342" cy="380258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165418"/>
      </p:ext>
    </p:extLst>
  </p:cSld>
  <p:clrMapOvr>
    <a:masterClrMapping/>
  </p:clrMapOvr>
  <p:transition spd="med"/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09" y="4406900"/>
            <a:ext cx="7772405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457200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0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09" y="2906713"/>
            <a:ext cx="7772405" cy="1500192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defTabSz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8"/>
            <a:ext cx="365089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839834"/>
      </p:ext>
    </p:extLst>
  </p:cSld>
  <p:clrMapOvr>
    <a:masterClrMapping/>
  </p:clrMapOvr>
  <p:transition spd="med"/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4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5" name="Rectangle"/>
          <p:cNvSpPr/>
          <p:nvPr/>
        </p:nvSpPr>
        <p:spPr>
          <a:xfrm>
            <a:off x="1524000" y="220663"/>
            <a:ext cx="9144001" cy="2286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516" name="Rectangle"/>
          <p:cNvSpPr/>
          <p:nvPr/>
        </p:nvSpPr>
        <p:spPr>
          <a:xfrm>
            <a:off x="1524000" y="0"/>
            <a:ext cx="9144001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5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0"/>
            <a:ext cx="393340" cy="380257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691307"/>
      </p:ext>
    </p:extLst>
  </p:cSld>
  <p:clrMapOvr>
    <a:masterClrMapping/>
  </p:clrMapOvr>
  <p:transition spd="med"/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90488"/>
            <a:ext cx="8229600" cy="1508126"/>
          </a:xfrm>
          <a:prstGeom prst="rect">
            <a:avLst/>
          </a:prstGeom>
        </p:spPr>
        <p:txBody>
          <a:bodyPr lIns="91436" tIns="91436" rIns="91436" bIns="91436"/>
          <a:lstStyle/>
          <a:p>
            <a:r>
              <a:t>Title Text</a:t>
            </a:r>
          </a:p>
        </p:txBody>
      </p:sp>
      <p:sp>
        <p:nvSpPr>
          <p:cNvPr id="652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/>
            <a:lvl2pPr marL="1256030" indent="-1027430"/>
            <a:lvl3pPr marL="1419860" indent="-962660"/>
            <a:lvl4pPr marL="1837055" indent="-1151255"/>
            <a:lvl5pPr marL="2198370" indent="-128397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4261" y="6356987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850133"/>
      </p:ext>
    </p:extLst>
  </p:cSld>
  <p:clrMapOvr>
    <a:masterClrMapping/>
  </p:clrMapOvr>
  <p:transition spd="med"/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3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1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057935"/>
      </p:ext>
    </p:extLst>
  </p:cSld>
  <p:clrMapOvr>
    <a:masterClrMapping/>
  </p:clrMapOvr>
  <p:transition spd="med"/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5" y="6358578"/>
            <a:ext cx="365089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33602"/>
      </p:ext>
    </p:extLst>
  </p:cSld>
  <p:clrMapOvr>
    <a:masterClrMapping/>
  </p:clrMapOvr>
  <p:transition spd="med"/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1" name="Rectangle 1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52" name="Rectangle 2"/>
          <p:cNvSpPr/>
          <p:nvPr/>
        </p:nvSpPr>
        <p:spPr>
          <a:xfrm>
            <a:off x="0" y="-2"/>
            <a:ext cx="12192000" cy="365132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4" cy="318494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defTabSz="412750">
              <a:spcBef>
                <a:spcPts val="0"/>
              </a:spcBef>
              <a:buSzTx/>
              <a:buNone/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411480" indent="-18288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628650" indent="-17145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890905" indent="-205105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143000" indent="-228600" defTabSz="412750">
              <a:spcBef>
                <a:spcPts val="0"/>
              </a:spcBef>
              <a:defRPr sz="18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5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4" cy="2324101"/>
          </a:xfrm>
          <a:prstGeom prst="rect">
            <a:avLst/>
          </a:prstGeom>
        </p:spPr>
        <p:txBody>
          <a:bodyPr lIns="91436" tIns="91436" rIns="91436" bIns="91436" anchor="b"/>
          <a:lstStyle>
            <a:lvl1pPr>
              <a:defRPr sz="5800" spc="-116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6555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5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defTabSz="412750">
              <a:spcBef>
                <a:spcPts val="0"/>
              </a:spcBef>
              <a:buSzTx/>
              <a:buNone/>
              <a:defRPr sz="27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65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989193"/>
      </p:ext>
    </p:extLst>
  </p:cSld>
  <p:clrMapOvr>
    <a:masterClrMapping/>
  </p:clrMapOvr>
  <p:transition spd="med"/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" name="Rectangle 1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64" name="Rectangle 2"/>
          <p:cNvSpPr/>
          <p:nvPr/>
        </p:nvSpPr>
        <p:spPr>
          <a:xfrm>
            <a:off x="0" y="-2"/>
            <a:ext cx="12192000" cy="365132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9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91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105560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298754"/>
      </p:ext>
    </p:extLst>
  </p:cSld>
  <p:clrMapOvr>
    <a:masterClrMapping/>
  </p:clrMapOvr>
  <p:transition spd="med"/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</p:spPr>
        <p:txBody>
          <a:bodyPr lIns="91436" tIns="91436" rIns="91436" bIns="91436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12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557618"/>
      </p:ext>
    </p:extLst>
  </p:cSld>
  <p:clrMapOvr>
    <a:masterClrMapping/>
  </p:clrMapOvr>
  <p:transition spd="med"/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3" name="Rectangle 1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84" name="Rectangle 2"/>
          <p:cNvSpPr/>
          <p:nvPr/>
        </p:nvSpPr>
        <p:spPr>
          <a:xfrm>
            <a:off x="0" y="-2"/>
            <a:ext cx="12192000" cy="365132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8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3720" indent="-3257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09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401375"/>
      </p:ext>
    </p:extLst>
  </p:cSld>
  <p:clrMapOvr>
    <a:masterClrMapping/>
  </p:clrMapOvr>
  <p:transition spd="med"/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" name="Rectangle 1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95" name="Rectangle 2"/>
          <p:cNvSpPr/>
          <p:nvPr/>
        </p:nvSpPr>
        <p:spPr>
          <a:xfrm>
            <a:off x="0" y="-2"/>
            <a:ext cx="12192000" cy="365132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5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106845"/>
      </p:ext>
    </p:extLst>
  </p:cSld>
  <p:clrMapOvr>
    <a:masterClrMapping/>
  </p:clrMapOvr>
  <p:transition spd="med"/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</p:spPr>
        <p:txBody>
          <a:bodyPr lIns="91436" tIns="91436" rIns="91436" bIns="91436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12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367968"/>
      </p:ext>
    </p:extLst>
  </p:cSld>
  <p:clrMapOvr>
    <a:masterClrMapping/>
  </p:clrMapOvr>
  <p:transition spd="med"/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2" name="Rectangle 1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613" name="Rectangle 2"/>
          <p:cNvSpPr/>
          <p:nvPr/>
        </p:nvSpPr>
        <p:spPr>
          <a:xfrm>
            <a:off x="0" y="-2"/>
            <a:ext cx="12192000" cy="365132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6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877134"/>
      </p:ext>
    </p:extLst>
  </p:cSld>
  <p:clrMapOvr>
    <a:masterClrMapping/>
  </p:clrMapOvr>
  <p:transition spd="med"/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1" name="Rectangle 1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622" name="Rectangle 2"/>
          <p:cNvSpPr/>
          <p:nvPr/>
        </p:nvSpPr>
        <p:spPr>
          <a:xfrm>
            <a:off x="0" y="-2"/>
            <a:ext cx="12192000" cy="365132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6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2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3720" indent="-3257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09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3"/>
            <a:ext cx="393340" cy="39877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8503"/>
      </p:ext>
    </p:extLst>
  </p:cSld>
  <p:clrMapOvr>
    <a:masterClrMapping/>
  </p:clrMapOvr>
  <p:transition spd="med"/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6" tIns="91436" rIns="91436" bIns="91436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4953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772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41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700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12" y="6358576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067815"/>
      </p:ext>
    </p:extLst>
  </p:cSld>
  <p:clrMapOvr>
    <a:masterClrMapping/>
  </p:clrMapOvr>
  <p:transition spd="med"/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91436" tIns="91436" rIns="91436" bIns="91436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7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15" y="6358577"/>
            <a:ext cx="365089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578450"/>
      </p:ext>
    </p:extLst>
  </p:cSld>
  <p:clrMapOvr>
    <a:masterClrMapping/>
  </p:clrMapOvr>
  <p:transition spd="med"/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5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3720" indent="-3257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09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13" y="6357782"/>
            <a:ext cx="365088" cy="360673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4002818"/>
      </p:ext>
    </p:extLst>
  </p:cSld>
  <p:clrMapOvr>
    <a:masterClrMapping/>
  </p:clrMapOvr>
  <p:transition spd="med"/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6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48787"/>
            <a:ext cx="393341" cy="380256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912495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882719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800667"/>
      </p:ext>
    </p:extLst>
  </p:cSld>
  <p:clrMapOvr>
    <a:masterClrMapping/>
  </p:clrMapOvr>
  <p:transition spd="med"/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6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12" y="6358578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505534"/>
      </p:ext>
    </p:extLst>
  </p:cSld>
  <p:clrMapOvr>
    <a:masterClrMapping/>
  </p:clrMapOvr>
  <p:transition spd="med"/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5" name="Rectangle 1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676" name="Rectangle 2"/>
          <p:cNvSpPr/>
          <p:nvPr/>
        </p:nvSpPr>
        <p:spPr>
          <a:xfrm>
            <a:off x="0" y="-2"/>
            <a:ext cx="12192000" cy="365132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6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7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3720" indent="-32575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09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9946"/>
            <a:ext cx="393342" cy="380258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446504"/>
      </p:ext>
    </p:extLst>
  </p:cSld>
  <p:clrMapOvr>
    <a:masterClrMapping/>
  </p:clrMapOvr>
  <p:transition spd="med"/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8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549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7620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051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2801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12" y="6358578"/>
            <a:ext cx="365090" cy="360675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070712"/>
      </p:ext>
    </p:extLst>
  </p:cSld>
  <p:clrMapOvr>
    <a:masterClrMapping/>
  </p:clrMapOvr>
  <p:transition spd="med"/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635940"/>
      </p:ext>
    </p:extLst>
  </p:cSld>
  <p:clrMapOvr>
    <a:masterClrMapping/>
  </p:clrMapOvr>
  <p:transition spd="med"/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506252"/>
      </p:ext>
    </p:extLst>
  </p:cSld>
  <p:clrMapOvr>
    <a:masterClrMapping/>
  </p:clrMapOvr>
  <p:transition spd="med"/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60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552074"/>
      </p:ext>
    </p:extLst>
  </p:cSld>
  <p:clrMapOvr>
    <a:masterClrMapping/>
  </p:clrMapOvr>
  <p:transition spd="med"/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2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145090"/>
      </p:ext>
    </p:extLst>
  </p:cSld>
  <p:clrMapOvr>
    <a:masterClrMapping/>
  </p:clrMapOvr>
  <p:transition spd="med"/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3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7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626245"/>
      </p:ext>
    </p:extLst>
  </p:cSld>
  <p:clrMapOvr>
    <a:masterClrMapping/>
  </p:clrMapOvr>
  <p:transition spd="med"/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850179"/>
      </p:ext>
    </p:extLst>
  </p:cSld>
  <p:clrMapOvr>
    <a:masterClrMapping/>
  </p:clrMapOvr>
  <p:transition spd="med"/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02882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6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1004967"/>
      </p:ext>
    </p:extLst>
  </p:cSld>
  <p:clrMapOvr>
    <a:masterClrMapping/>
  </p:clrMapOvr>
  <p:transition spd="med"/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5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5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983603"/>
      </p:ext>
    </p:extLst>
  </p:cSld>
  <p:clrMapOvr>
    <a:masterClrMapping/>
  </p:clrMapOvr>
  <p:transition spd="med"/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6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246314"/>
      </p:ext>
    </p:extLst>
  </p:cSld>
  <p:clrMapOvr>
    <a:masterClrMapping/>
  </p:clrMapOvr>
  <p:transition spd="med"/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 lIns="45718" tIns="45718" rIns="45718" bIns="45718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 defTabSz="609600">
              <a:spcBef>
                <a:spcPts val="500"/>
              </a:spcBef>
              <a:buSzTx/>
              <a:buNone/>
              <a:defRPr sz="2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285656"/>
      </p:ext>
    </p:extLst>
  </p:cSld>
  <p:clrMapOvr>
    <a:masterClrMapping/>
  </p:clrMapOvr>
  <p:transition spd="med"/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 defTabSz="609600">
              <a:spcBef>
                <a:spcPts val="500"/>
              </a:spcBef>
              <a:buFont typeface="Arial" panose="020B0604020202020204"/>
              <a:buChar char="•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27050" indent="-22225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09625" indent="-200025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607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655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620840"/>
      </p:ext>
    </p:extLst>
  </p:cSld>
  <p:clrMapOvr>
    <a:masterClrMapping/>
  </p:clrMapOvr>
  <p:transition spd="med"/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481542" y="2937934"/>
            <a:ext cx="5181602" cy="90805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609600">
              <a:defRPr sz="26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7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1542" y="1937809"/>
            <a:ext cx="5181602" cy="1000128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defTabSz="609600">
              <a:spcBef>
                <a:spcPts val="300"/>
              </a:spcBef>
              <a:buSzTx/>
              <a:buNone/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408024"/>
      </p:ext>
    </p:extLst>
  </p:cSld>
  <p:clrMapOvr>
    <a:masterClrMapping/>
  </p:clrMapOvr>
  <p:transition spd="med"/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8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66800"/>
            <a:ext cx="2692400" cy="3017311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 defTabSz="609600">
              <a:spcBef>
                <a:spcPts val="400"/>
              </a:spcBef>
              <a:buFont typeface="Arial" panose="020B0604020202020204"/>
              <a:buChar char="•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19430" indent="-21463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20420" indent="-21082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43000" indent="-22860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47800" indent="-228600" defTabSz="609600">
              <a:spcBef>
                <a:spcPts val="400"/>
              </a:spcBef>
              <a:buFont typeface="Arial" panose="020B0604020202020204"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840481"/>
      </p:ext>
    </p:extLst>
  </p:cSld>
  <p:clrMapOvr>
    <a:masterClrMapping/>
  </p:clrMapOvr>
  <p:transition spd="med"/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8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800" y="1023409"/>
            <a:ext cx="2693461" cy="426511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defTabSz="609600">
              <a:spcBef>
                <a:spcPts val="300"/>
              </a:spcBef>
              <a:buSzTx/>
              <a:buNone/>
              <a:defRPr sz="16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1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20" cy="426508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1615" indent="-221615" defTabSz="887095">
              <a:lnSpc>
                <a:spcPct val="90000"/>
              </a:lnSpc>
              <a:spcBef>
                <a:spcPts val="900"/>
              </a:spcBef>
              <a:buFont typeface="Arial" panose="020B0604020202020204"/>
              <a:buChar char="•"/>
              <a:defRPr sz="2715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8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697454"/>
      </p:ext>
    </p:extLst>
  </p:cSld>
  <p:clrMapOvr>
    <a:masterClrMapping/>
  </p:clrMapOvr>
  <p:transition spd="med"/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>
            <a:lvl1pPr defTabSz="609600">
              <a:defRPr sz="29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8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274946"/>
      </p:ext>
    </p:extLst>
  </p:cSld>
  <p:clrMapOvr>
    <a:masterClrMapping/>
  </p:clrMapOvr>
  <p:transition spd="med"/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062472"/>
      </p:ext>
    </p:extLst>
  </p:cSld>
  <p:clrMapOvr>
    <a:masterClrMapping/>
  </p:clrMapOvr>
  <p:transition spd="med"/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4800" y="182033"/>
            <a:ext cx="2005542" cy="774702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 defTabSz="609600">
              <a:defRPr sz="13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8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3364" y="182033"/>
            <a:ext cx="3407836" cy="3902077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 defTabSz="609600">
              <a:spcBef>
                <a:spcPts val="500"/>
              </a:spcBef>
              <a:buFont typeface="Arial" panose="020B0604020202020204"/>
              <a:buChar char="•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527050" indent="-22225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809625" indent="-200025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1607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465580" indent="-246380" defTabSz="609600">
              <a:spcBef>
                <a:spcPts val="500"/>
              </a:spcBef>
              <a:buFont typeface="Arial" panose="020B0604020202020204"/>
              <a:defRPr sz="21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3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3"/>
            <a:ext cx="2005541" cy="3127379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8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04058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76AE00-CD93-4845-B5B2-036467C1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5C4F8-4495-4CAF-8C83-96718789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5AF10-D4F6-4554-8974-05407CEE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91743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358610"/>
      </p:ext>
    </p:extLst>
  </p:cSld>
  <p:clrMapOvr>
    <a:masterClrMapping/>
  </p:clrMapOvr>
  <p:transition spd="med"/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 defTabSz="609600">
              <a:defRPr sz="13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84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94859" y="3578225"/>
            <a:ext cx="3657602" cy="53657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defTabSz="609600">
              <a:spcBef>
                <a:spcPts val="200"/>
              </a:spcBef>
              <a:buSzTx/>
              <a:buNone/>
              <a:defRPr sz="9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137881"/>
      </p:ext>
    </p:extLst>
  </p:cSld>
  <p:clrMapOvr>
    <a:masterClrMapping/>
  </p:clrMapOvr>
  <p:transition spd="med"/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409575"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8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634882"/>
      </p:ext>
    </p:extLst>
  </p:cSld>
  <p:clrMapOvr>
    <a:masterClrMapping/>
  </p:clrMapOvr>
  <p:transition spd="med"/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86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spcBef>
                <a:spcPts val="15600"/>
              </a:spcBef>
              <a:buClr>
                <a:srgbClr val="FFFFFF"/>
              </a:buClr>
              <a:buSzPct val="145000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323852"/>
      </p:ext>
    </p:extLst>
  </p:cSld>
  <p:clrMapOvr>
    <a:masterClrMapping/>
  </p:clrMapOvr>
  <p:transition spd="med"/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1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409575"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87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445364"/>
      </p:ext>
    </p:extLst>
  </p:cSld>
  <p:clrMapOvr>
    <a:masterClrMapping/>
  </p:clrMapOvr>
  <p:transition spd="med"/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88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spcBef>
                <a:spcPts val="15600"/>
              </a:spcBef>
              <a:buClr>
                <a:srgbClr val="FFFFFF"/>
              </a:buClr>
              <a:buSzPct val="145000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40052"/>
      </p:ext>
    </p:extLst>
  </p:cSld>
  <p:clrMapOvr>
    <a:masterClrMapping/>
  </p:clrMapOvr>
  <p:transition spd="med"/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365125"/>
            <a:ext cx="10515601" cy="1325564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89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1681163"/>
            <a:ext cx="5158319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9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717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8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234217"/>
      </p:ext>
    </p:extLst>
  </p:cSld>
  <p:clrMapOvr>
    <a:masterClrMapping/>
  </p:clrMapOvr>
  <p:transition spd="med"/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409575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9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0216593"/>
      </p:ext>
    </p:extLst>
  </p:cSld>
  <p:clrMapOvr>
    <a:masterClrMapping/>
  </p:clrMapOvr>
  <p:transition spd="med"/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551005"/>
      </p:ext>
    </p:extLst>
  </p:cSld>
  <p:clrMapOvr>
    <a:masterClrMapping/>
  </p:clrMapOvr>
  <p:transition spd="med"/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4095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91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716" y="987425"/>
            <a:ext cx="6172203" cy="4873627"/>
          </a:xfrm>
          <a:prstGeom prst="rect">
            <a:avLst/>
          </a:prstGeom>
        </p:spPr>
        <p:txBody>
          <a:bodyPr lIns="45718" tIns="45718" rIns="45718" bIns="45718"/>
          <a:lstStyle>
            <a:lvl1pPr marL="311150" indent="-31115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8655" indent="-357505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40130" indent="-414655" defTabSz="409575">
              <a:spcBef>
                <a:spcPts val="15600"/>
              </a:spcBef>
              <a:buClr>
                <a:srgbClr val="FFFFFF"/>
              </a:buClr>
              <a:buSzPct val="145000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37005" indent="-50038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9425" indent="-500380" defTabSz="409575">
              <a:spcBef>
                <a:spcPts val="15600"/>
              </a:spcBef>
              <a:buClr>
                <a:srgbClr val="FFFFFF"/>
              </a:buClr>
              <a:buSzPct val="145000"/>
              <a:buChar char="•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2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69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243592"/>
      </p:ext>
    </p:extLst>
  </p:cSld>
  <p:clrMapOvr>
    <a:masterClrMapping/>
  </p:clrMapOvr>
  <p:transition spd="med"/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9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4095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92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6" y="987425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2057400"/>
            <a:ext cx="3932769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409575">
              <a:spcBef>
                <a:spcPts val="15600"/>
              </a:spcBef>
              <a:buSz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3968"/>
            <a:ext cx="258620" cy="2483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712599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7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00456"/>
      </p:ext>
    </p:extLst>
  </p:cSld>
  <p:clrMapOvr>
    <a:masterClrMapping/>
  </p:clrMapOvr>
  <p:transition spd="med"/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8" name="Rectangle"/>
          <p:cNvSpPr/>
          <p:nvPr/>
        </p:nvSpPr>
        <p:spPr>
          <a:xfrm>
            <a:off x="0" y="219075"/>
            <a:ext cx="12192000" cy="2301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939" name="Rectangle"/>
          <p:cNvSpPr/>
          <p:nvPr/>
        </p:nvSpPr>
        <p:spPr>
          <a:xfrm>
            <a:off x="0" y="-1"/>
            <a:ext cx="12192000" cy="365130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9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4000">
                <a:solidFill>
                  <a:srgbClr val="4F271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876800"/>
          </a:xfrm>
          <a:prstGeom prst="rect">
            <a:avLst/>
          </a:prstGeom>
        </p:spPr>
        <p:txBody>
          <a:bodyPr lIns="45718" tIns="45718" rIns="45718" bIns="45718"/>
          <a:lstStyle>
            <a:lvl1pPr marL="180975" indent="-180975"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 sz="2800"/>
            </a:lvl1pPr>
            <a:lvl2pPr marL="528320" indent="-255270"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 sz="2800"/>
            </a:lvl2pPr>
            <a:lvl3pPr marL="888365" indent="-342265">
              <a:spcBef>
                <a:spcPts val="500"/>
              </a:spcBef>
              <a:buClr>
                <a:srgbClr val="3891A7"/>
              </a:buClr>
              <a:buSzPct val="90000"/>
              <a:buFont typeface="Arial" panose="020B0604020202020204"/>
              <a:defRPr sz="2800"/>
            </a:lvl3pPr>
            <a:lvl4pPr marL="1247140" indent="-424815">
              <a:spcBef>
                <a:spcPts val="500"/>
              </a:spcBef>
              <a:buClr>
                <a:srgbClr val="3891A7"/>
              </a:buClr>
              <a:buFont typeface="Arial" panose="020B0604020202020204"/>
              <a:buChar char="•"/>
              <a:defRPr sz="2800"/>
            </a:lvl4pPr>
            <a:lvl5pPr marL="1414145" indent="-363220">
              <a:spcBef>
                <a:spcPts val="500"/>
              </a:spcBef>
              <a:buClr>
                <a:srgbClr val="3891A7"/>
              </a:buClr>
              <a:buFont typeface="Arial" panose="020B0604020202020204"/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8153"/>
            <a:ext cx="301904" cy="288821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45720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731995"/>
      </p:ext>
    </p:extLst>
  </p:cSld>
  <p:clrMapOvr>
    <a:masterClrMapping/>
  </p:clrMapOvr>
  <p:transition spd="med"/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7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2181" y="6413174"/>
            <a:ext cx="258621" cy="24830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3491409"/>
      </p:ext>
    </p:extLst>
  </p:cSld>
  <p:clrMapOvr>
    <a:masterClrMapping/>
  </p:clrMapOvr>
  <p:transition spd="med"/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9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841"/>
            <a:ext cx="258620" cy="248301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862830"/>
      </p:ext>
    </p:extLst>
  </p:cSld>
  <p:clrMapOvr>
    <a:masterClrMapping/>
  </p:clrMapOvr>
  <p:transition spd="med"/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9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0889180"/>
      </p:ext>
    </p:extLst>
  </p:cSld>
  <p:clrMapOvr>
    <a:masterClrMapping/>
  </p:clrMapOvr>
  <p:transition spd="med"/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97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105996"/>
      </p:ext>
    </p:extLst>
  </p:cSld>
  <p:clrMapOvr>
    <a:masterClrMapping/>
  </p:clrMapOvr>
  <p:transition spd="med"/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98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173098"/>
      </p:ext>
    </p:extLst>
  </p:cSld>
  <p:clrMapOvr>
    <a:masterClrMapping/>
  </p:clrMapOvr>
  <p:transition spd="med"/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99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390706"/>
      </p:ext>
    </p:extLst>
  </p:cSld>
  <p:clrMapOvr>
    <a:masterClrMapping/>
  </p:clrMapOvr>
  <p:transition spd="med"/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0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70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713769"/>
      </p:ext>
    </p:extLst>
  </p:cSld>
  <p:clrMapOvr>
    <a:masterClrMapping/>
  </p:clrMapOvr>
  <p:transition spd="med"/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331146"/>
      </p:ext>
    </p:extLst>
  </p:cSld>
  <p:clrMapOvr>
    <a:masterClrMapping/>
  </p:clrMapOvr>
  <p:transition spd="med"/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911222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8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136375"/>
      </p:ext>
    </p:extLst>
  </p:cSld>
  <p:clrMapOvr>
    <a:masterClrMapping/>
  </p:clrMapOvr>
  <p:transition spd="med"/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28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70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5958630"/>
      </p:ext>
    </p:extLst>
  </p:cSld>
  <p:clrMapOvr>
    <a:masterClrMapping/>
  </p:clrMapOvr>
  <p:transition spd="med"/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3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4762"/>
            <a:ext cx="258623" cy="248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060134"/>
      </p:ext>
    </p:extLst>
  </p:cSld>
  <p:clrMapOvr>
    <a:masterClrMapping/>
  </p:clrMapOvr>
  <p:transition spd="med"/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284707"/>
      </p:ext>
    </p:extLst>
  </p:cSld>
  <p:clrMapOvr>
    <a:masterClrMapping/>
  </p:clrMapOvr>
  <p:transition spd="med"/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5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298722"/>
      </p:ext>
    </p:extLst>
  </p:cSld>
  <p:clrMapOvr>
    <a:masterClrMapping/>
  </p:clrMapOvr>
  <p:transition spd="med"/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087879"/>
      </p:ext>
    </p:extLst>
  </p:cSld>
  <p:clrMapOvr>
    <a:masterClrMapping/>
  </p:clrMapOvr>
  <p:transition spd="med"/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7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838028"/>
      </p:ext>
    </p:extLst>
  </p:cSld>
  <p:clrMapOvr>
    <a:masterClrMapping/>
  </p:clrMapOvr>
  <p:transition spd="med"/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8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70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545596"/>
      </p:ext>
    </p:extLst>
  </p:cSld>
  <p:clrMapOvr>
    <a:masterClrMapping/>
  </p:clrMapOvr>
  <p:transition spd="med"/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205406"/>
      </p:ext>
    </p:extLst>
  </p:cSld>
  <p:clrMapOvr>
    <a:masterClrMapping/>
  </p:clrMapOvr>
  <p:transition spd="med"/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648390"/>
      </p:ext>
    </p:extLst>
  </p:cSld>
  <p:clrMapOvr>
    <a:masterClrMapping/>
  </p:clrMapOvr>
  <p:transition spd="med"/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09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7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840870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9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72470"/>
      </p:ext>
    </p:extLst>
  </p:cSld>
  <p:clrMapOvr>
    <a:masterClrMapping/>
  </p:clrMapOvr>
  <p:transition spd="med"/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1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448562"/>
      </p:ext>
    </p:extLst>
  </p:cSld>
  <p:clrMapOvr>
    <a:masterClrMapping/>
  </p:clrMapOvr>
  <p:transition spd="med"/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28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 algn="ctr">
              <a:buSzTx/>
              <a:buNone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707572"/>
      </p:ext>
    </p:extLst>
  </p:cSld>
  <p:clrMapOvr>
    <a:masterClrMapping/>
  </p:clrMapOvr>
  <p:transition spd="med"/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8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39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4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2320" indent="-3251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67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14493"/>
      </p:ext>
    </p:extLst>
  </p:cSld>
  <p:clrMapOvr>
    <a:masterClrMapping/>
  </p:clrMapOvr>
  <p:transition spd="med"/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9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50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buSzTx/>
              <a:buNone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259574"/>
      </p:ext>
    </p:extLst>
  </p:cSld>
  <p:clrMapOvr>
    <a:masterClrMapping/>
  </p:clrMapOvr>
  <p:transition spd="med"/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0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61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36930" indent="-37973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41120" indent="-42672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39290" indent="-56769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61260" indent="-632460"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075921"/>
      </p:ext>
    </p:extLst>
  </p:cSld>
  <p:clrMapOvr>
    <a:masterClrMapping/>
  </p:clrMapOvr>
  <p:transition spd="med"/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72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7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7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287806"/>
      </p:ext>
    </p:extLst>
  </p:cSld>
  <p:clrMapOvr>
    <a:masterClrMapping/>
  </p:clrMapOvr>
  <p:transition spd="med"/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3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84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169641"/>
      </p:ext>
    </p:extLst>
  </p:cSld>
  <p:clrMapOvr>
    <a:masterClrMapping/>
  </p:clrMapOvr>
  <p:transition spd="med"/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3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94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871586"/>
      </p:ext>
    </p:extLst>
  </p:cSld>
  <p:clrMapOvr>
    <a:masterClrMapping/>
  </p:clrMapOvr>
  <p:transition spd="med"/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047039"/>
      </p:ext>
    </p:extLst>
  </p:cSld>
  <p:clrMapOvr>
    <a:masterClrMapping/>
  </p:clrMapOvr>
  <p:transition spd="med"/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210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2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1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829310" indent="-37211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3208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955800" indent="-5842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9040" indent="-65024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13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7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940902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549840"/>
      </p:ext>
    </p:extLst>
  </p:cSld>
  <p:clrMapOvr>
    <a:masterClrMapping/>
  </p:clrMapOvr>
  <p:transition spd="med"/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1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222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2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2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1802"/>
            <a:ext cx="301906" cy="288823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193322"/>
      </p:ext>
    </p:extLst>
  </p:cSld>
  <p:clrMapOvr>
    <a:masterClrMapping/>
  </p:clrMapOvr>
  <p:transition spd="med"/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7"/>
            <a:ext cx="10363200" cy="147002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412703"/>
      </p:ext>
    </p:extLst>
  </p:cSld>
  <p:clrMapOvr>
    <a:masterClrMapping/>
  </p:clrMapOvr>
  <p:transition spd="med"/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822358"/>
      </p:ext>
    </p:extLst>
  </p:cSld>
  <p:clrMapOvr>
    <a:masterClrMapping/>
  </p:clrMapOvr>
  <p:transition spd="med"/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3"/>
            <a:ext cx="103632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4000" b="1" cap="all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288454"/>
      </p:ext>
    </p:extLst>
  </p:cSld>
  <p:clrMapOvr>
    <a:masterClrMapping/>
  </p:clrMapOvr>
  <p:transition spd="med"/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buFont typeface="Arial" panose="020B0604020202020204"/>
              <a:buChar char="•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90575" indent="-333375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34440" indent="-32004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272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84400" indent="-355600">
              <a:spcBef>
                <a:spcPts val="600"/>
              </a:spcBef>
              <a:buFont typeface="Arial" panose="020B0604020202020204"/>
              <a:defRPr sz="2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087117"/>
      </p:ext>
    </p:extLst>
  </p:cSld>
  <p:clrMapOvr>
    <a:masterClrMapping/>
  </p:clrMapOvr>
  <p:transition spd="med"/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7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920751"/>
      </p:ext>
    </p:extLst>
  </p:cSld>
  <p:clrMapOvr>
    <a:masterClrMapping/>
  </p:clrMapOvr>
  <p:transition spd="med"/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478475"/>
      </p:ext>
    </p:extLst>
  </p:cSld>
  <p:clrMapOvr>
    <a:masterClrMapping/>
  </p:clrMapOvr>
  <p:transition spd="med"/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508250"/>
      </p:ext>
    </p:extLst>
  </p:cSld>
  <p:clrMapOvr>
    <a:masterClrMapping/>
  </p:clrMapOvr>
  <p:transition spd="med"/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9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buChar char="•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3590" indent="-32639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73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194560" indent="-36576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9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1" y="1435103"/>
            <a:ext cx="401108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pPr>
            <a:endParaRPr/>
          </a:p>
        </p:txBody>
      </p:sp>
      <p:sp>
        <p:nvSpPr>
          <p:cNvPr id="7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613126"/>
      </p:ext>
    </p:extLst>
  </p:cSld>
  <p:clrMapOvr>
    <a:masterClrMapping/>
  </p:clrMapOvr>
  <p:transition spd="med"/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2000"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0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4" y="6406788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387535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1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919016"/>
      </p:ext>
    </p:extLst>
  </p:cSld>
  <p:clrMapOvr>
    <a:masterClrMapping/>
  </p:clrMapOvr>
  <p:transition spd="med"/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4" name="Google Shape;10;p2"/>
          <p:cNvSpPr/>
          <p:nvPr/>
        </p:nvSpPr>
        <p:spPr>
          <a:xfrm>
            <a:off x="-14701" y="-14701"/>
            <a:ext cx="12192001" cy="6858001"/>
          </a:xfrm>
          <a:prstGeom prst="rect">
            <a:avLst/>
          </a:prstGeom>
          <a:solidFill>
            <a:srgbClr val="222222">
              <a:alpha val="6462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315" name="Google Shape;11;p2"/>
          <p:cNvSpPr/>
          <p:nvPr/>
        </p:nvSpPr>
        <p:spPr>
          <a:xfrm>
            <a:off x="6781800" y="-50800"/>
            <a:ext cx="5486400" cy="695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"/>
                </a:moveTo>
                <a:lnTo>
                  <a:pt x="1410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316" name="Google Shape;12;p2"/>
          <p:cNvSpPr/>
          <p:nvPr/>
        </p:nvSpPr>
        <p:spPr>
          <a:xfrm flipH="1">
            <a:off x="-558601" y="5859200"/>
            <a:ext cx="10896401" cy="99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20" y="0"/>
                </a:lnTo>
                <a:lnTo>
                  <a:pt x="21600" y="0"/>
                </a:lnTo>
                <a:lnTo>
                  <a:pt x="20580" y="2160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317" name="Google Shape;13;p2"/>
          <p:cNvSpPr/>
          <p:nvPr/>
        </p:nvSpPr>
        <p:spPr>
          <a:xfrm flipH="1">
            <a:off x="1371300" y="5555200"/>
            <a:ext cx="11159601" cy="30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03" y="0"/>
                </a:lnTo>
                <a:lnTo>
                  <a:pt x="21600" y="0"/>
                </a:lnTo>
                <a:lnTo>
                  <a:pt x="21297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3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1300" y="0"/>
            <a:ext cx="6984801" cy="5360000"/>
          </a:xfrm>
          <a:prstGeom prst="rect">
            <a:avLst/>
          </a:prstGeom>
        </p:spPr>
        <p:txBody>
          <a:bodyPr lIns="91424" tIns="91424" rIns="91424" bIns="91424" anchor="b"/>
          <a:lstStyle>
            <a:lvl1pPr>
              <a:defRPr sz="5200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308684"/>
      </p:ext>
    </p:extLst>
  </p:cSld>
  <p:clrMapOvr>
    <a:masterClrMapping/>
  </p:clrMapOvr>
  <p:transition spd="med"/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131867" y="1030799"/>
            <a:ext cx="5184001" cy="1608801"/>
          </a:xfrm>
          <a:prstGeom prst="rect">
            <a:avLst/>
          </a:prstGeom>
        </p:spPr>
        <p:txBody>
          <a:bodyPr lIns="91424" tIns="91424" rIns="91424" bIns="91424" anchor="b"/>
          <a:lstStyle>
            <a:lvl1pPr>
              <a:defRPr b="1"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27" name="Google Shape;64;p10"/>
          <p:cNvSpPr/>
          <p:nvPr/>
        </p:nvSpPr>
        <p:spPr>
          <a:xfrm>
            <a:off x="-1" y="0"/>
            <a:ext cx="5679602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21600" y="8944"/>
                </a:lnTo>
                <a:lnTo>
                  <a:pt x="21600" y="21600"/>
                </a:lnTo>
                <a:lnTo>
                  <a:pt x="10800" y="21600"/>
                </a:lnTo>
                <a:lnTo>
                  <a:pt x="0" y="12656"/>
                </a:lnTo>
                <a:lnTo>
                  <a:pt x="0" y="0"/>
                </a:lnTo>
                <a:close/>
              </a:path>
            </a:pathLst>
          </a:custGeom>
          <a:solidFill>
            <a:srgbClr val="81ECE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2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3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31867" y="3957604"/>
            <a:ext cx="3894401" cy="770801"/>
          </a:xfrm>
          <a:prstGeom prst="rect">
            <a:avLst/>
          </a:prstGeom>
        </p:spPr>
        <p:txBody>
          <a:bodyPr lIns="91424" tIns="91424" rIns="91424" bIns="91424"/>
          <a:lstStyle>
            <a:lvl1pPr marL="342900" indent="-34290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342900" indent="11430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342900" indent="57150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342900" indent="102870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342900" indent="1485900">
              <a:spcBef>
                <a:spcPts val="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9" name="Google Shape;66;p10"/>
          <p:cNvSpPr/>
          <p:nvPr/>
        </p:nvSpPr>
        <p:spPr>
          <a:xfrm>
            <a:off x="6370932" y="3707500"/>
            <a:ext cx="901601" cy="1"/>
          </a:xfrm>
          <a:prstGeom prst="line">
            <a:avLst/>
          </a:prstGeom>
          <a:ln w="76200">
            <a:solidFill>
              <a:srgbClr val="4F81B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98211" y="6267947"/>
            <a:ext cx="421571" cy="424151"/>
          </a:xfrm>
          <a:prstGeom prst="rect">
            <a:avLst/>
          </a:prstGeom>
        </p:spPr>
        <p:txBody>
          <a:bodyPr lIns="91424" tIns="91424" rIns="91424" bIns="91424"/>
          <a:lstStyle>
            <a:lvl1pPr algn="l">
              <a:defRPr sz="1600">
                <a:solidFill>
                  <a:srgbClr val="EEECE1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786096"/>
      </p:ext>
    </p:extLst>
  </p:cSld>
  <p:clrMapOvr>
    <a:masterClrMapping/>
  </p:clrMapOvr>
  <p:transition spd="med"/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8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7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38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3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4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782320" indent="-3251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219200" indent="-3048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736725" indent="-365125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235200" indent="-4064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5"/>
            <a:ext cx="284369" cy="280797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008868"/>
      </p:ext>
    </p:extLst>
  </p:cSld>
  <p:clrMapOvr>
    <a:masterClrMapping/>
  </p:clrMapOvr>
  <p:transition spd="med"/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734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2955" indent="-325755"/>
            <a:lvl3pPr marL="1219200" indent="-304800"/>
            <a:lvl4pPr marL="1736725" indent="-365125"/>
            <a:lvl5pPr marL="2235200" indent="-406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2176" y="6413172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485122"/>
      </p:ext>
    </p:extLst>
  </p:cSld>
  <p:clrMapOvr>
    <a:masterClrMapping/>
  </p:clrMapOvr>
  <p:transition spd="med"/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5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1035050" indent="-57785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1455420" indent="-54102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2019300" indent="-6477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2476500" indent="-647700">
              <a:buFont typeface="Arial" panose="020B0604020202020204"/>
              <a:defRPr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3174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690181"/>
      </p:ext>
    </p:extLst>
  </p:cSld>
  <p:clrMapOvr>
    <a:masterClrMapping/>
  </p:clrMapOvr>
  <p:transition spd="med"/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r>
              <a:t>Title Text</a:t>
            </a:r>
          </a:p>
        </p:txBody>
      </p:sp>
      <p:sp>
        <p:nvSpPr>
          <p:cNvPr id="73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08892" y="6245225"/>
            <a:ext cx="301909" cy="288824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457200"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19333"/>
      </p:ext>
    </p:extLst>
  </p:cSld>
  <p:clrMapOvr>
    <a:masterClrMapping/>
  </p:clrMapOvr>
  <p:transition spd="med"/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2650" y="365125"/>
            <a:ext cx="7886700" cy="1325563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685800">
              <a:lnSpc>
                <a:spcPct val="90000"/>
              </a:lnSpc>
              <a:defRPr sz="3200"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7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52650" y="1825625"/>
            <a:ext cx="78867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163195" indent="-163195" defTabSz="685800">
              <a:lnSpc>
                <a:spcPct val="90000"/>
              </a:lnSpc>
              <a:buFont typeface="Arial" panose="020B0604020202020204"/>
              <a:buChar char="•"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465455" indent="-122555" defTabSz="685800">
              <a:lnSpc>
                <a:spcPct val="90000"/>
              </a:lnSpc>
              <a:buFont typeface="Arial" panose="020B0604020202020204"/>
              <a:buChar char="•"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914400" indent="-228600" defTabSz="685800">
              <a:lnSpc>
                <a:spcPct val="90000"/>
              </a:lnSpc>
              <a:buFont typeface="Arial" panose="020B0604020202020204"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1292225" indent="-263525" defTabSz="685800">
              <a:lnSpc>
                <a:spcPct val="90000"/>
              </a:lnSpc>
              <a:buFont typeface="Arial" panose="020B0604020202020204"/>
              <a:buChar char="•"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1635125" indent="-263525" defTabSz="685800">
              <a:lnSpc>
                <a:spcPct val="90000"/>
              </a:lnSpc>
              <a:buFont typeface="Arial" panose="020B0604020202020204"/>
              <a:buChar char="•"/>
              <a:defRPr sz="2000"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19347" y="6435955"/>
            <a:ext cx="220003" cy="205915"/>
          </a:xfrm>
          <a:prstGeom prst="rect">
            <a:avLst/>
          </a:prstGeom>
        </p:spPr>
        <p:txBody>
          <a:bodyPr lIns="45719" tIns="45719" rIns="45719" bIns="45719"/>
          <a:lstStyle>
            <a:lvl1pPr defTabSz="457200">
              <a:defRPr sz="9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946723"/>
      </p:ext>
    </p:extLst>
  </p:cSld>
  <p:clrMapOvr>
    <a:masterClrMapping/>
  </p:clrMapOvr>
  <p:transition spd="med"/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r>
              <a:t>Title Text</a:t>
            </a:r>
          </a:p>
        </p:txBody>
      </p:sp>
      <p:sp>
        <p:nvSpPr>
          <p:cNvPr id="738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har char="•"/>
            </a:lvl1pPr>
            <a:lvl2pPr marL="783590" indent="-326390"/>
            <a:lvl3pPr marL="1219200" indent="-304800"/>
            <a:lvl4pPr marL="1737360" indent="-365760"/>
            <a:lvl5pPr marL="2194560" indent="-3657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08892" y="6245225"/>
            <a:ext cx="301909" cy="288824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457200"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795328"/>
      </p:ext>
    </p:extLst>
  </p:cSld>
  <p:clrMapOvr>
    <a:masterClrMapping/>
  </p:clrMapOvr>
  <p:transition spd="med"/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2176" y="6414760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074240"/>
      </p:ext>
    </p:extLst>
  </p:cSld>
  <p:clrMapOvr>
    <a:masterClrMapping/>
  </p:clrMapOvr>
  <p:transition spd="med"/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DA30-DD4F-41D2-9F0B-23AF6FB05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460B85-1754-4DA4-87C1-E72BAC89D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7C4F1-D0A5-4900-952D-00B3E810C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06683-A423-4BA6-A939-0D27EEE55A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8267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2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461126"/>
      </p:ext>
    </p:extLst>
  </p:cSld>
  <p:clrMapOvr>
    <a:masterClrMapping/>
  </p:clrMapOvr>
  <p:transition spd="med"/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09A3-325D-4F9B-B52E-F48773BA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ED5C-9921-47AE-A20B-86DB522D8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D1A50-B262-49E5-B139-B86DFDD742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C2C73-443F-4E48-80AF-0AE9DBDBE0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620231"/>
      </p:ext>
    </p:extLst>
  </p:cSld>
  <p:clrMapOvr>
    <a:masterClrMapping/>
  </p:clrMapOvr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560D-FF3B-49C2-AF98-6C5C2918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D7460-CD93-46C2-9C25-6A6D7303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47366-35A3-4569-9C8F-3D73F2A79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141CD-5B49-4260-92A7-410DA38597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411325"/>
      </p:ext>
    </p:extLst>
  </p:cSld>
  <p:clrMapOvr>
    <a:masterClrMapping/>
  </p:clrMapOvr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6A55-E4E6-4ED4-88F4-D5FEB48B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C7256-B94E-4D85-AB3E-165B97B56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318EA-C0CE-4CF9-A998-4E4F7D534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B90BD-209F-404B-962C-D71427F3A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1FA3E-C9D1-4984-A241-0C9DF51690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524011"/>
      </p:ext>
    </p:extLst>
  </p:cSld>
  <p:clrMapOvr>
    <a:masterClrMapping/>
  </p:clrMapOvr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4E8E-7B38-4340-AF17-DF1EBD05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5E8B0-26B6-4542-9520-C8DEBCFCF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4D2FE-EA89-4157-B340-0AD208611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32C87-E95D-4A90-B8F7-94801BBD2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6A9B34-32FE-4A1B-8C01-C088E622D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86CAD-C7FB-4C81-BE63-65107DAD08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CD83A-9DF2-4E54-86D5-4882F2D736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100903"/>
      </p:ext>
    </p:extLst>
  </p:cSld>
  <p:clrMapOvr>
    <a:masterClrMapping/>
  </p:clrMapOvr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781B-6C75-48E8-AE9C-5AA83C9C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3F6369-7A37-4A89-B056-5966650BE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96714-7300-4925-AD9C-3B6DC5506A9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9752361"/>
      </p:ext>
    </p:extLst>
  </p:cSld>
  <p:clrMapOvr>
    <a:masterClrMapping/>
  </p:clrMapOvr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DB9C40-F230-4F32-8A81-FFA1D5F007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ADFE7-C38F-4879-89B1-08BC984416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309359"/>
      </p:ext>
    </p:extLst>
  </p:cSld>
  <p:clrMapOvr>
    <a:masterClrMapping/>
  </p:clrMapOvr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B044-4082-49A2-9E95-981B0D3A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6169B-D8AA-4B50-B73E-2E40328D4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D110-1E56-4916-B6C1-D2BB295F2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A4AB3-E05A-4BDC-9C33-613709385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9174E-FC44-4890-B9C7-263620C460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268700"/>
      </p:ext>
    </p:extLst>
  </p:cSld>
  <p:clrMapOvr>
    <a:masterClrMapping/>
  </p:clrMapOvr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AA65-8813-42F7-BF70-A2256F72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5F727-BB09-49C3-8EEF-1B949D80F7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19DA9-0D60-40B8-9089-B8C5BEE0B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56CE6-B8E5-4775-9DD1-190BFE3AE6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6E3CA-9529-48FF-9861-3C30611FC3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571142"/>
      </p:ext>
    </p:extLst>
  </p:cSld>
  <p:clrMapOvr>
    <a:masterClrMapping/>
  </p:clrMapOvr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6679-AAE7-4308-9A2B-EC112DF5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54B5A-E878-42CA-8B0C-1C55DF614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0A5B7-ECDC-45B2-A122-4B50B982A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16C4-29AE-4D15-80DE-7E8694545C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439584"/>
      </p:ext>
    </p:extLst>
  </p:cSld>
  <p:clrMapOvr>
    <a:masterClrMapping/>
  </p:clrMapOvr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9EBDA-F20F-4111-9DD3-1280A4880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A830A-5830-42AB-8F16-A4958F013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12230-46B4-444B-A8DA-3EC12A05D5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FE8C-F8B6-4234-87D4-492880C916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0362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315264"/>
      </p:ext>
    </p:extLst>
  </p:cSld>
  <p:clrMapOvr>
    <a:masterClrMapping/>
  </p:clrMapOvr>
  <p:transition spd="med"/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0;p2"/>
          <p:cNvGrpSpPr/>
          <p:nvPr/>
        </p:nvGrpSpPr>
        <p:grpSpPr>
          <a:xfrm>
            <a:off x="-160" y="-268"/>
            <a:ext cx="12191763" cy="6859504"/>
            <a:chOff x="0" y="0"/>
            <a:chExt cx="12191761" cy="6859502"/>
          </a:xfrm>
        </p:grpSpPr>
        <p:sp>
          <p:nvSpPr>
            <p:cNvPr id="22" name="Google Shape;11;p2"/>
            <p:cNvSpPr/>
            <p:nvPr/>
          </p:nvSpPr>
          <p:spPr>
            <a:xfrm>
              <a:off x="0" y="4145137"/>
              <a:ext cx="12191762" cy="27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711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" name="Google Shape;12;p2"/>
            <p:cNvSpPr/>
            <p:nvPr/>
          </p:nvSpPr>
          <p:spPr>
            <a:xfrm>
              <a:off x="0" y="3486979"/>
              <a:ext cx="2743146" cy="1646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48"/>
                  </a:moveTo>
                  <a:lnTo>
                    <a:pt x="0" y="21600"/>
                  </a:lnTo>
                  <a:lnTo>
                    <a:pt x="21600" y="15251"/>
                  </a:lnTo>
                  <a:lnTo>
                    <a:pt x="21600" y="0"/>
                  </a:lnTo>
                  <a:lnTo>
                    <a:pt x="0" y="63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" name="Google Shape;13;p2"/>
            <p:cNvSpPr/>
            <p:nvPr/>
          </p:nvSpPr>
          <p:spPr>
            <a:xfrm>
              <a:off x="1727165" y="0"/>
              <a:ext cx="7606526" cy="134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6" y="0"/>
                  </a:moveTo>
                  <a:lnTo>
                    <a:pt x="0" y="2886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28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7753196" y="658226"/>
              <a:ext cx="4438566" cy="194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714"/>
                  </a:lnTo>
                  <a:lnTo>
                    <a:pt x="0" y="21600"/>
                  </a:lnTo>
                  <a:lnTo>
                    <a:pt x="21600" y="1288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0" y="4322268"/>
              <a:ext cx="4597312" cy="197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76"/>
                  </a:moveTo>
                  <a:lnTo>
                    <a:pt x="0" y="21600"/>
                  </a:lnTo>
                  <a:lnTo>
                    <a:pt x="21600" y="12724"/>
                  </a:lnTo>
                  <a:lnTo>
                    <a:pt x="21600" y="0"/>
                  </a:lnTo>
                  <a:lnTo>
                    <a:pt x="0" y="88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" name="Google Shape;16;p2"/>
            <p:cNvSpPr/>
            <p:nvPr/>
          </p:nvSpPr>
          <p:spPr>
            <a:xfrm>
              <a:off x="10915437" y="2982835"/>
              <a:ext cx="1276325" cy="138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505"/>
                  </a:lnTo>
                  <a:lnTo>
                    <a:pt x="0" y="21600"/>
                  </a:lnTo>
                  <a:lnTo>
                    <a:pt x="21600" y="180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" name="Google Shape;17;p2"/>
            <p:cNvSpPr/>
            <p:nvPr/>
          </p:nvSpPr>
          <p:spPr>
            <a:xfrm>
              <a:off x="2730444" y="744636"/>
              <a:ext cx="2381207" cy="1582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33"/>
                  </a:moveTo>
                  <a:lnTo>
                    <a:pt x="0" y="21600"/>
                  </a:lnTo>
                  <a:lnTo>
                    <a:pt x="21600" y="15867"/>
                  </a:lnTo>
                  <a:lnTo>
                    <a:pt x="21600" y="0"/>
                  </a:lnTo>
                  <a:lnTo>
                    <a:pt x="0" y="57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" name="Google Shape;18;p2"/>
            <p:cNvSpPr/>
            <p:nvPr/>
          </p:nvSpPr>
          <p:spPr>
            <a:xfrm>
              <a:off x="11366279" y="1820532"/>
              <a:ext cx="825483" cy="130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404"/>
                  </a:lnTo>
                  <a:lnTo>
                    <a:pt x="0" y="21600"/>
                  </a:lnTo>
                  <a:lnTo>
                    <a:pt x="21600" y="1919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09600" y="1065699"/>
            <a:ext cx="7315200" cy="42428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700"/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598805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456071"/>
      </p:ext>
    </p:extLst>
  </p:cSld>
  <p:clrMapOvr>
    <a:masterClrMapping/>
  </p:clrMapOvr>
  <p:transition spd="med"/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21;p3"/>
          <p:cNvGrpSpPr/>
          <p:nvPr/>
        </p:nvGrpSpPr>
        <p:grpSpPr>
          <a:xfrm>
            <a:off x="-160" y="-268"/>
            <a:ext cx="12191763" cy="6859504"/>
            <a:chOff x="0" y="0"/>
            <a:chExt cx="12191761" cy="6859502"/>
          </a:xfrm>
        </p:grpSpPr>
        <p:sp>
          <p:nvSpPr>
            <p:cNvPr id="39" name="Google Shape;22;p3"/>
            <p:cNvSpPr/>
            <p:nvPr/>
          </p:nvSpPr>
          <p:spPr>
            <a:xfrm>
              <a:off x="0" y="4145137"/>
              <a:ext cx="12191762" cy="27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711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0" name="Google Shape;23;p3"/>
            <p:cNvSpPr/>
            <p:nvPr/>
          </p:nvSpPr>
          <p:spPr>
            <a:xfrm>
              <a:off x="0" y="3486979"/>
              <a:ext cx="2743146" cy="1646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48"/>
                  </a:moveTo>
                  <a:lnTo>
                    <a:pt x="0" y="21600"/>
                  </a:lnTo>
                  <a:lnTo>
                    <a:pt x="21600" y="15251"/>
                  </a:lnTo>
                  <a:lnTo>
                    <a:pt x="21600" y="0"/>
                  </a:lnTo>
                  <a:lnTo>
                    <a:pt x="0" y="63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1" name="Google Shape;24;p3"/>
            <p:cNvSpPr/>
            <p:nvPr/>
          </p:nvSpPr>
          <p:spPr>
            <a:xfrm>
              <a:off x="1727165" y="0"/>
              <a:ext cx="7606526" cy="134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6" y="0"/>
                  </a:moveTo>
                  <a:lnTo>
                    <a:pt x="0" y="2886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28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2" name="Google Shape;25;p3"/>
            <p:cNvSpPr/>
            <p:nvPr/>
          </p:nvSpPr>
          <p:spPr>
            <a:xfrm>
              <a:off x="7753196" y="658226"/>
              <a:ext cx="4438566" cy="194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714"/>
                  </a:lnTo>
                  <a:lnTo>
                    <a:pt x="0" y="21600"/>
                  </a:lnTo>
                  <a:lnTo>
                    <a:pt x="21600" y="1288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3" name="Google Shape;26;p3"/>
            <p:cNvSpPr/>
            <p:nvPr/>
          </p:nvSpPr>
          <p:spPr>
            <a:xfrm>
              <a:off x="0" y="4322268"/>
              <a:ext cx="4597312" cy="197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76"/>
                  </a:moveTo>
                  <a:lnTo>
                    <a:pt x="0" y="21600"/>
                  </a:lnTo>
                  <a:lnTo>
                    <a:pt x="21600" y="12724"/>
                  </a:lnTo>
                  <a:lnTo>
                    <a:pt x="21600" y="0"/>
                  </a:lnTo>
                  <a:lnTo>
                    <a:pt x="0" y="88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4" name="Google Shape;27;p3"/>
            <p:cNvSpPr/>
            <p:nvPr/>
          </p:nvSpPr>
          <p:spPr>
            <a:xfrm>
              <a:off x="10915437" y="2982835"/>
              <a:ext cx="1276325" cy="138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505"/>
                  </a:lnTo>
                  <a:lnTo>
                    <a:pt x="0" y="21600"/>
                  </a:lnTo>
                  <a:lnTo>
                    <a:pt x="21600" y="180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5" name="Google Shape;28;p3"/>
            <p:cNvSpPr/>
            <p:nvPr/>
          </p:nvSpPr>
          <p:spPr>
            <a:xfrm>
              <a:off x="2730444" y="744636"/>
              <a:ext cx="2381207" cy="1582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33"/>
                  </a:moveTo>
                  <a:lnTo>
                    <a:pt x="0" y="21600"/>
                  </a:lnTo>
                  <a:lnTo>
                    <a:pt x="21600" y="15867"/>
                  </a:lnTo>
                  <a:lnTo>
                    <a:pt x="21600" y="0"/>
                  </a:lnTo>
                  <a:lnTo>
                    <a:pt x="0" y="57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6" name="Google Shape;29;p3"/>
            <p:cNvSpPr/>
            <p:nvPr/>
          </p:nvSpPr>
          <p:spPr>
            <a:xfrm>
              <a:off x="11366279" y="1820532"/>
              <a:ext cx="825483" cy="130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404"/>
                  </a:lnTo>
                  <a:lnTo>
                    <a:pt x="0" y="21600"/>
                  </a:lnTo>
                  <a:lnTo>
                    <a:pt x="21600" y="1919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09600" y="1907932"/>
            <a:ext cx="7315200" cy="1546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3685135"/>
            <a:ext cx="7315200" cy="1046401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048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81000" indent="1524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81000" indent="6096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81000" indent="10668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81000" indent="15240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598805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243015"/>
      </p:ext>
    </p:extLst>
  </p:cSld>
  <p:clrMapOvr>
    <a:masterClrMapping/>
  </p:clrMapOvr>
  <p:transition spd="med"/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42532" y="903599"/>
            <a:ext cx="6582401" cy="4546401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558786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1pPr>
            <a:lvl2pPr marL="1219169" indent="-558785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2pPr>
            <a:lvl3pPr marL="1828754" indent="-558786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3pPr>
            <a:lvl4pPr marL="2438338" indent="-558786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4pPr>
            <a:lvl5pPr marL="3047924" indent="-558786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Google Shape;45;p4"/>
          <p:cNvSpPr txBox="1"/>
          <p:nvPr/>
        </p:nvSpPr>
        <p:spPr>
          <a:xfrm>
            <a:off x="319399" y="452928"/>
            <a:ext cx="1036002" cy="2032001"/>
          </a:xfrm>
          <a:prstGeom prst="rect">
            <a:avLst/>
          </a:prstGeom>
          <a:ln w="12700">
            <a:miter lim="400000"/>
          </a:ln>
          <a:effectLst>
            <a:outerShdw blurRad="25400" dist="9525" dir="5400000" rotWithShape="0">
              <a:srgbClr val="00001A">
                <a:alpha val="1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33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defRPr>
            </a:lvl1pPr>
          </a:lstStyle>
          <a:p>
            <a:r>
              <a:t>“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388731"/>
      </p:ext>
    </p:extLst>
  </p:cSld>
  <p:clrMapOvr>
    <a:masterClrMapping/>
  </p:clrMapOvr>
  <p:transition spd="med"/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48;p5"/>
          <p:cNvGrpSpPr/>
          <p:nvPr/>
        </p:nvGrpSpPr>
        <p:grpSpPr>
          <a:xfrm>
            <a:off x="-160" y="-141"/>
            <a:ext cx="12191763" cy="6859502"/>
            <a:chOff x="0" y="0"/>
            <a:chExt cx="12191761" cy="6859501"/>
          </a:xfrm>
        </p:grpSpPr>
        <p:sp>
          <p:nvSpPr>
            <p:cNvPr id="66" name="Google Shape;49;p5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7" name="Google Shape;50;p5"/>
            <p:cNvSpPr/>
            <p:nvPr/>
          </p:nvSpPr>
          <p:spPr>
            <a:xfrm>
              <a:off x="2971743" y="0"/>
              <a:ext cx="5140803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8" name="Google Shape;51;p5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9" name="Google Shape;52;p5"/>
            <p:cNvSpPr/>
            <p:nvPr/>
          </p:nvSpPr>
          <p:spPr>
            <a:xfrm>
              <a:off x="0" y="1702780"/>
              <a:ext cx="2527252" cy="116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0" name="Google Shape;53;p5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1" name="Google Shape;54;p5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267200" y="2545732"/>
            <a:ext cx="7315200" cy="3686402"/>
          </a:xfrm>
          <a:prstGeom prst="rect">
            <a:avLst/>
          </a:prstGeom>
        </p:spPr>
        <p:txBody>
          <a:bodyPr>
            <a:normAutofit/>
          </a:bodyPr>
          <a:lstStyle>
            <a:lvl1pPr marL="609584" indent="-507987">
              <a:spcBef>
                <a:spcPts val="800"/>
              </a:spcBef>
            </a:lvl1pPr>
            <a:lvl2pPr marL="1219169" indent="-507987">
              <a:spcBef>
                <a:spcPts val="800"/>
              </a:spcBef>
            </a:lvl2pPr>
            <a:lvl3pPr marL="1828754" indent="-507987">
              <a:spcBef>
                <a:spcPts val="800"/>
              </a:spcBef>
            </a:lvl3pPr>
            <a:lvl4pPr marL="2438338" indent="-507987">
              <a:spcBef>
                <a:spcPts val="800"/>
              </a:spcBef>
            </a:lvl4pPr>
            <a:lvl5pPr marL="3047924" indent="-507987"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779695"/>
      </p:ext>
    </p:extLst>
  </p:cSld>
  <p:clrMapOvr>
    <a:masterClrMapping/>
  </p:clrMapOvr>
  <p:transition spd="med"/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59;p6"/>
          <p:cNvGrpSpPr/>
          <p:nvPr/>
        </p:nvGrpSpPr>
        <p:grpSpPr>
          <a:xfrm>
            <a:off x="-319" y="-141"/>
            <a:ext cx="12191763" cy="6859497"/>
            <a:chOff x="0" y="0"/>
            <a:chExt cx="12191761" cy="6859496"/>
          </a:xfrm>
        </p:grpSpPr>
        <p:sp>
          <p:nvSpPr>
            <p:cNvPr id="82" name="Google Shape;60;p6"/>
            <p:cNvSpPr/>
            <p:nvPr/>
          </p:nvSpPr>
          <p:spPr>
            <a:xfrm>
              <a:off x="0" y="2354622"/>
              <a:ext cx="12191762" cy="450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031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3" name="Google Shape;61;p6"/>
            <p:cNvSpPr/>
            <p:nvPr/>
          </p:nvSpPr>
          <p:spPr>
            <a:xfrm>
              <a:off x="0" y="3432148"/>
              <a:ext cx="2012912" cy="107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48"/>
                  </a:moveTo>
                  <a:lnTo>
                    <a:pt x="0" y="21600"/>
                  </a:lnTo>
                  <a:lnTo>
                    <a:pt x="21600" y="14452"/>
                  </a:lnTo>
                  <a:lnTo>
                    <a:pt x="21600" y="0"/>
                  </a:lnTo>
                  <a:lnTo>
                    <a:pt x="0" y="71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4" name="Google Shape;62;p6"/>
            <p:cNvSpPr/>
            <p:nvPr/>
          </p:nvSpPr>
          <p:spPr>
            <a:xfrm>
              <a:off x="7797648" y="1636919"/>
              <a:ext cx="4394114" cy="1492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1214"/>
                  </a:lnTo>
                  <a:lnTo>
                    <a:pt x="0" y="21600"/>
                  </a:lnTo>
                  <a:lnTo>
                    <a:pt x="21600" y="1038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5" name="Google Shape;63;p6"/>
            <p:cNvSpPr/>
            <p:nvPr/>
          </p:nvSpPr>
          <p:spPr>
            <a:xfrm>
              <a:off x="0" y="2415427"/>
              <a:ext cx="3708328" cy="1371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99"/>
                  </a:moveTo>
                  <a:lnTo>
                    <a:pt x="0" y="21600"/>
                  </a:lnTo>
                  <a:lnTo>
                    <a:pt x="21600" y="11301"/>
                  </a:lnTo>
                  <a:lnTo>
                    <a:pt x="21600" y="0"/>
                  </a:lnTo>
                  <a:lnTo>
                    <a:pt x="0" y="10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6" name="Google Shape;64;p6"/>
            <p:cNvSpPr/>
            <p:nvPr/>
          </p:nvSpPr>
          <p:spPr>
            <a:xfrm>
              <a:off x="0" y="2173684"/>
              <a:ext cx="1009629" cy="89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4"/>
                  </a:moveTo>
                  <a:lnTo>
                    <a:pt x="0" y="21600"/>
                  </a:lnTo>
                  <a:lnTo>
                    <a:pt x="21600" y="17306"/>
                  </a:lnTo>
                  <a:lnTo>
                    <a:pt x="21600" y="0"/>
                  </a:lnTo>
                  <a:lnTo>
                    <a:pt x="0" y="42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7" name="Google Shape;65;p6"/>
            <p:cNvSpPr/>
            <p:nvPr/>
          </p:nvSpPr>
          <p:spPr>
            <a:xfrm>
              <a:off x="8407236" y="201503"/>
              <a:ext cx="3784526" cy="1385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408"/>
                  </a:lnTo>
                  <a:lnTo>
                    <a:pt x="0" y="21600"/>
                  </a:lnTo>
                  <a:lnTo>
                    <a:pt x="21600" y="11192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8" name="Google Shape;66;p6"/>
            <p:cNvSpPr/>
            <p:nvPr/>
          </p:nvSpPr>
          <p:spPr>
            <a:xfrm>
              <a:off x="2165307" y="754908"/>
              <a:ext cx="2819345" cy="121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40"/>
                  </a:moveTo>
                  <a:lnTo>
                    <a:pt x="0" y="21600"/>
                  </a:lnTo>
                  <a:lnTo>
                    <a:pt x="21600" y="12760"/>
                  </a:lnTo>
                  <a:lnTo>
                    <a:pt x="21600" y="0"/>
                  </a:lnTo>
                  <a:lnTo>
                    <a:pt x="0" y="88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9" name="Google Shape;67;p6"/>
            <p:cNvSpPr/>
            <p:nvPr/>
          </p:nvSpPr>
          <p:spPr>
            <a:xfrm>
              <a:off x="3124139" y="0"/>
              <a:ext cx="6140787" cy="1083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86" y="0"/>
                  </a:moveTo>
                  <a:lnTo>
                    <a:pt x="0" y="7286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72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609600" y="3192600"/>
            <a:ext cx="5486400" cy="5608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267200" y="3733567"/>
            <a:ext cx="7315200" cy="28252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609584" indent="-474121">
              <a:spcBef>
                <a:spcPts val="800"/>
              </a:spcBef>
              <a:buSzPts val="2600"/>
              <a:defRPr sz="2600"/>
            </a:lvl1pPr>
            <a:lvl2pPr marL="1219169" indent="-474121">
              <a:spcBef>
                <a:spcPts val="800"/>
              </a:spcBef>
              <a:buSzPts val="2600"/>
              <a:defRPr sz="2600"/>
            </a:lvl2pPr>
            <a:lvl3pPr marL="1828754" indent="-474121">
              <a:spcBef>
                <a:spcPts val="800"/>
              </a:spcBef>
              <a:buSzPts val="2600"/>
              <a:defRPr sz="2600"/>
            </a:lvl3pPr>
            <a:lvl4pPr marL="2438338" indent="-474121">
              <a:spcBef>
                <a:spcPts val="800"/>
              </a:spcBef>
              <a:buSzPts val="2600"/>
              <a:defRPr sz="2600"/>
            </a:lvl4pPr>
            <a:lvl5pPr marL="3047924" indent="-474121">
              <a:spcBef>
                <a:spcPts val="800"/>
              </a:spcBef>
              <a:buSzPts val="2600"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767633"/>
      </p:ext>
    </p:extLst>
  </p:cSld>
  <p:clrMapOvr>
    <a:masterClrMapping/>
  </p:clrMapOvr>
  <p:transition spd="med"/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72;p7"/>
          <p:cNvGrpSpPr/>
          <p:nvPr/>
        </p:nvGrpSpPr>
        <p:grpSpPr>
          <a:xfrm>
            <a:off x="-160" y="-141"/>
            <a:ext cx="12191763" cy="6859502"/>
            <a:chOff x="0" y="0"/>
            <a:chExt cx="12191761" cy="6859501"/>
          </a:xfrm>
        </p:grpSpPr>
        <p:sp>
          <p:nvSpPr>
            <p:cNvPr id="100" name="Google Shape;73;p7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1" name="Google Shape;74;p7"/>
            <p:cNvSpPr/>
            <p:nvPr/>
          </p:nvSpPr>
          <p:spPr>
            <a:xfrm>
              <a:off x="2971743" y="0"/>
              <a:ext cx="5140803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2" name="Google Shape;75;p7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3" name="Google Shape;76;p7"/>
            <p:cNvSpPr/>
            <p:nvPr/>
          </p:nvSpPr>
          <p:spPr>
            <a:xfrm>
              <a:off x="0" y="1702780"/>
              <a:ext cx="2527252" cy="116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4" name="Google Shape;77;p7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5" name="Google Shape;78;p7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267167" y="2545732"/>
            <a:ext cx="3324801" cy="4022001"/>
          </a:xfrm>
          <a:prstGeom prst="rect">
            <a:avLst/>
          </a:prstGeom>
        </p:spPr>
        <p:txBody>
          <a:bodyPr>
            <a:normAutofit/>
          </a:bodyPr>
          <a:lstStyle>
            <a:lvl1pPr marL="609584" indent="-457189">
              <a:spcBef>
                <a:spcPts val="800"/>
              </a:spcBef>
            </a:lvl1pPr>
            <a:lvl2pPr marL="1219169" indent="-457189">
              <a:spcBef>
                <a:spcPts val="800"/>
              </a:spcBef>
            </a:lvl2pPr>
            <a:lvl3pPr marL="1828754" indent="-457188">
              <a:spcBef>
                <a:spcPts val="800"/>
              </a:spcBef>
            </a:lvl3pPr>
            <a:lvl4pPr marL="2438338" indent="-457188">
              <a:spcBef>
                <a:spcPts val="800"/>
              </a:spcBef>
            </a:lvl4pPr>
            <a:lvl5pPr marL="3047924" indent="-457188"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Google Shape;81;p7"/>
          <p:cNvSpPr txBox="1">
            <a:spLocks noGrp="1"/>
          </p:cNvSpPr>
          <p:nvPr>
            <p:ph type="body" sz="quarter" idx="21"/>
          </p:nvPr>
        </p:nvSpPr>
        <p:spPr>
          <a:xfrm>
            <a:off x="8257606" y="2545732"/>
            <a:ext cx="3324801" cy="4022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584" indent="-457189">
              <a:spcBef>
                <a:spcPts val="800"/>
              </a:spcBef>
            </a:pPr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532913"/>
      </p:ext>
    </p:extLst>
  </p:cSld>
  <p:clrMapOvr>
    <a:masterClrMapping/>
  </p:clrMapOvr>
  <p:transition spd="med"/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84;p8"/>
          <p:cNvGrpSpPr/>
          <p:nvPr/>
        </p:nvGrpSpPr>
        <p:grpSpPr>
          <a:xfrm>
            <a:off x="-160" y="-141"/>
            <a:ext cx="12191763" cy="6859502"/>
            <a:chOff x="0" y="0"/>
            <a:chExt cx="12191761" cy="6859501"/>
          </a:xfrm>
        </p:grpSpPr>
        <p:sp>
          <p:nvSpPr>
            <p:cNvPr id="117" name="Google Shape;85;p8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8" name="Google Shape;86;p8"/>
            <p:cNvSpPr/>
            <p:nvPr/>
          </p:nvSpPr>
          <p:spPr>
            <a:xfrm>
              <a:off x="2971743" y="0"/>
              <a:ext cx="5140803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9" name="Google Shape;87;p8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0" name="Google Shape;88;p8"/>
            <p:cNvSpPr/>
            <p:nvPr/>
          </p:nvSpPr>
          <p:spPr>
            <a:xfrm>
              <a:off x="0" y="1702780"/>
              <a:ext cx="2527252" cy="116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1" name="Google Shape;89;p8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2" name="Google Shape;90;p8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3177532"/>
            <a:ext cx="3418000" cy="2959601"/>
          </a:xfrm>
          <a:prstGeom prst="rect">
            <a:avLst/>
          </a:prstGeom>
        </p:spPr>
        <p:txBody>
          <a:bodyPr>
            <a:normAutofit/>
          </a:bodyPr>
          <a:lstStyle>
            <a:lvl1pPr marL="609584" indent="-440255">
              <a:spcBef>
                <a:spcPts val="800"/>
              </a:spcBef>
              <a:buSzPts val="2100"/>
              <a:defRPr sz="2100"/>
            </a:lvl1pPr>
            <a:lvl2pPr marL="1219169" indent="-440255">
              <a:spcBef>
                <a:spcPts val="800"/>
              </a:spcBef>
              <a:buSzPts val="2100"/>
              <a:defRPr sz="2100"/>
            </a:lvl2pPr>
            <a:lvl3pPr marL="1828754" indent="-440255">
              <a:spcBef>
                <a:spcPts val="800"/>
              </a:spcBef>
              <a:buSzPts val="2100"/>
              <a:defRPr sz="2100"/>
            </a:lvl3pPr>
            <a:lvl4pPr marL="2438338" indent="-440255">
              <a:spcBef>
                <a:spcPts val="800"/>
              </a:spcBef>
              <a:buSzPts val="2100"/>
              <a:defRPr sz="2100"/>
            </a:lvl4pPr>
            <a:lvl5pPr marL="3047924" indent="-440256">
              <a:spcBef>
                <a:spcPts val="800"/>
              </a:spcBef>
              <a:buSzPts val="2100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Google Shape;93;p8"/>
          <p:cNvSpPr txBox="1">
            <a:spLocks noGrp="1"/>
          </p:cNvSpPr>
          <p:nvPr>
            <p:ph type="body" sz="quarter" idx="21"/>
          </p:nvPr>
        </p:nvSpPr>
        <p:spPr>
          <a:xfrm>
            <a:off x="4386984" y="3177533"/>
            <a:ext cx="3418001" cy="2959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584" indent="-440255">
              <a:spcBef>
                <a:spcPts val="800"/>
              </a:spcBef>
              <a:buSzPts val="2100"/>
              <a:defRPr sz="2100"/>
            </a:pPr>
            <a:endParaRPr/>
          </a:p>
        </p:txBody>
      </p:sp>
      <p:sp>
        <p:nvSpPr>
          <p:cNvPr id="127" name="Google Shape;94;p8"/>
          <p:cNvSpPr txBox="1">
            <a:spLocks noGrp="1"/>
          </p:cNvSpPr>
          <p:nvPr>
            <p:ph type="body" sz="quarter" idx="22"/>
          </p:nvPr>
        </p:nvSpPr>
        <p:spPr>
          <a:xfrm>
            <a:off x="8164400" y="3177533"/>
            <a:ext cx="3418001" cy="2959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584" indent="-440255">
              <a:spcBef>
                <a:spcPts val="800"/>
              </a:spcBef>
              <a:buSzPts val="2100"/>
              <a:defRPr sz="2100"/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284033"/>
      </p:ext>
    </p:extLst>
  </p:cSld>
  <p:clrMapOvr>
    <a:masterClrMapping/>
  </p:clrMapOvr>
  <p:transition spd="med"/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97;p9"/>
          <p:cNvGrpSpPr/>
          <p:nvPr/>
        </p:nvGrpSpPr>
        <p:grpSpPr>
          <a:xfrm>
            <a:off x="-160" y="-141"/>
            <a:ext cx="12191763" cy="6859502"/>
            <a:chOff x="0" y="0"/>
            <a:chExt cx="12191761" cy="6859501"/>
          </a:xfrm>
        </p:grpSpPr>
        <p:sp>
          <p:nvSpPr>
            <p:cNvPr id="135" name="Google Shape;98;p9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6" name="Google Shape;99;p9"/>
            <p:cNvSpPr/>
            <p:nvPr/>
          </p:nvSpPr>
          <p:spPr>
            <a:xfrm>
              <a:off x="2971743" y="0"/>
              <a:ext cx="5140803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7" name="Google Shape;100;p9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8" name="Google Shape;101;p9"/>
            <p:cNvSpPr/>
            <p:nvPr/>
          </p:nvSpPr>
          <p:spPr>
            <a:xfrm>
              <a:off x="0" y="1702780"/>
              <a:ext cx="2527252" cy="116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9" name="Google Shape;102;p9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0" name="Google Shape;103;p9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2500"/>
      </p:ext>
    </p:extLst>
  </p:cSld>
  <p:clrMapOvr>
    <a:masterClrMapping/>
  </p:clrMapOvr>
  <p:transition spd="med"/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07;p10"/>
          <p:cNvGrpSpPr/>
          <p:nvPr/>
        </p:nvGrpSpPr>
        <p:grpSpPr>
          <a:xfrm>
            <a:off x="-160" y="0"/>
            <a:ext cx="12191763" cy="6859503"/>
            <a:chOff x="0" y="0"/>
            <a:chExt cx="12191761" cy="6859501"/>
          </a:xfrm>
        </p:grpSpPr>
        <p:sp>
          <p:nvSpPr>
            <p:cNvPr id="150" name="Google Shape;108;p10"/>
            <p:cNvSpPr/>
            <p:nvPr/>
          </p:nvSpPr>
          <p:spPr>
            <a:xfrm>
              <a:off x="-1" y="-1"/>
              <a:ext cx="12191762" cy="6859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21583" y="0"/>
                  </a:lnTo>
                  <a:lnTo>
                    <a:pt x="0" y="6765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1" name="Google Shape;109;p10"/>
            <p:cNvSpPr/>
            <p:nvPr/>
          </p:nvSpPr>
          <p:spPr>
            <a:xfrm>
              <a:off x="-1" y="1190020"/>
              <a:ext cx="1365224" cy="958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26"/>
                  </a:moveTo>
                  <a:lnTo>
                    <a:pt x="0" y="21600"/>
                  </a:lnTo>
                  <a:lnTo>
                    <a:pt x="21600" y="16174"/>
                  </a:lnTo>
                  <a:lnTo>
                    <a:pt x="21600" y="0"/>
                  </a:lnTo>
                  <a:lnTo>
                    <a:pt x="0" y="54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2" name="Google Shape;110;p10"/>
            <p:cNvSpPr/>
            <p:nvPr/>
          </p:nvSpPr>
          <p:spPr>
            <a:xfrm>
              <a:off x="6286375" y="0"/>
              <a:ext cx="5895512" cy="1039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91" y="0"/>
                  </a:moveTo>
                  <a:lnTo>
                    <a:pt x="0" y="6691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669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3" name="Google Shape;111;p10"/>
            <p:cNvSpPr/>
            <p:nvPr/>
          </p:nvSpPr>
          <p:spPr>
            <a:xfrm>
              <a:off x="-1" y="560788"/>
              <a:ext cx="863584" cy="87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81"/>
                  </a:moveTo>
                  <a:lnTo>
                    <a:pt x="0" y="21600"/>
                  </a:lnTo>
                  <a:lnTo>
                    <a:pt x="21600" y="17819"/>
                  </a:lnTo>
                  <a:lnTo>
                    <a:pt x="21600" y="0"/>
                  </a:lnTo>
                  <a:lnTo>
                    <a:pt x="0" y="37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4" name="Google Shape;112;p10"/>
            <p:cNvSpPr/>
            <p:nvPr/>
          </p:nvSpPr>
          <p:spPr>
            <a:xfrm>
              <a:off x="2971743" y="0"/>
              <a:ext cx="5140803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2459033"/>
            <a:ext cx="2920001" cy="3612401"/>
          </a:xfrm>
          <a:prstGeom prst="rect">
            <a:avLst/>
          </a:prstGeom>
        </p:spPr>
        <p:txBody>
          <a:bodyPr>
            <a:normAutofit/>
          </a:bodyPr>
          <a:lstStyle>
            <a:lvl1pPr marL="304792" indent="0">
              <a:spcBef>
                <a:spcPts val="400"/>
              </a:spcBef>
              <a:buClrTx/>
              <a:buSzTx/>
              <a:buFontTx/>
              <a:buNone/>
              <a:defRPr sz="2100"/>
            </a:lvl1pPr>
            <a:lvl2pPr marL="866775" indent="-333375">
              <a:spcBef>
                <a:spcPts val="400"/>
              </a:spcBef>
              <a:buClrTx/>
              <a:buSzPts val="2100"/>
              <a:buFontTx/>
              <a:defRPr sz="2100"/>
            </a:lvl2pPr>
            <a:lvl3pPr marL="1323975" indent="-333375">
              <a:spcBef>
                <a:spcPts val="400"/>
              </a:spcBef>
              <a:buClrTx/>
              <a:buSzPts val="2100"/>
              <a:buFontTx/>
              <a:defRPr sz="2100"/>
            </a:lvl3pPr>
            <a:lvl4pPr marL="1781175" indent="-333375">
              <a:spcBef>
                <a:spcPts val="400"/>
              </a:spcBef>
              <a:buClrTx/>
              <a:buSzPts val="2100"/>
              <a:buFontTx/>
              <a:defRPr sz="2100"/>
            </a:lvl4pPr>
            <a:lvl5pPr marL="2238375" indent="-333375">
              <a:spcBef>
                <a:spcPts val="400"/>
              </a:spcBef>
              <a:buClrTx/>
              <a:buSzPts val="2100"/>
              <a:buFontTx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311574"/>
      </p:ext>
    </p:extLst>
  </p:cSld>
  <p:clrMapOvr>
    <a:masterClrMapping/>
  </p:clrMapOvr>
  <p:transition spd="med"/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009148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4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43342"/>
      </p:ext>
    </p:extLst>
  </p:cSld>
  <p:clrMapOvr>
    <a:masterClrMapping/>
  </p:clrMapOvr>
  <p:transition spd="med"/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933121"/>
      </p:ext>
    </p:extLst>
  </p:cSld>
  <p:clrMapOvr>
    <a:masterClrMapping/>
  </p:clrMapOvr>
  <p:transition spd="med"/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2637" indent="-32543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017121"/>
      </p:ext>
    </p:extLst>
  </p:cSld>
  <p:clrMapOvr>
    <a:masterClrMapping/>
  </p:clrMapOvr>
  <p:transition spd="med"/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641132"/>
      </p:ext>
    </p:extLst>
  </p:cSld>
  <p:clrMapOvr>
    <a:masterClrMapping/>
  </p:clrMapOvr>
  <p:transition spd="med"/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836877" indent="-37967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341120" indent="-4267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939572" indent="-567972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460977" indent="-63217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009090"/>
      </p:ext>
    </p:extLst>
  </p:cSld>
  <p:clrMapOvr>
    <a:masterClrMapping/>
  </p:clrMapOvr>
  <p:transition spd="med"/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214643"/>
      </p:ext>
    </p:extLst>
  </p:cSld>
  <p:clrMapOvr>
    <a:masterClrMapping/>
  </p:clrMapOvr>
  <p:transition spd="med"/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762542"/>
      </p:ext>
    </p:extLst>
  </p:cSld>
  <p:clrMapOvr>
    <a:masterClrMapping/>
  </p:clrMapOvr>
  <p:transition spd="med"/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171607"/>
      </p:ext>
    </p:extLst>
  </p:cSld>
  <p:clrMapOvr>
    <a:masterClrMapping/>
  </p:clrMapOvr>
  <p:transition spd="med"/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829129" indent="-37192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479039" indent="-65023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916547"/>
      </p:ext>
    </p:extLst>
  </p:cSld>
  <p:clrMapOvr>
    <a:masterClrMapping/>
  </p:clrMapOvr>
  <p:transition spd="med"/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36287"/>
      </p:ext>
    </p:extLst>
  </p:cSld>
  <p:clrMapOvr>
    <a:masterClrMapping/>
  </p:clrMapOvr>
  <p:transition spd="med"/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238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146760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5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226111"/>
      </p:ext>
    </p:extLst>
  </p:cSld>
  <p:clrMapOvr>
    <a:masterClrMapping/>
  </p:clrMapOvr>
  <p:transition spd="med"/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453171"/>
      </p:ext>
    </p:extLst>
  </p:cSld>
  <p:clrMapOvr>
    <a:masterClrMapping/>
  </p:clrMapOvr>
  <p:transition spd="med"/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6787"/>
            <a:ext cx="273655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421496"/>
      </p:ext>
    </p:extLst>
  </p:cSld>
  <p:clrMapOvr>
    <a:masterClrMapping/>
  </p:clrMapOvr>
  <p:transition spd="med"/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6292907"/>
      </p:ext>
    </p:extLst>
  </p:cSld>
  <p:clrMapOvr>
    <a:masterClrMapping/>
  </p:clrMapOvr>
  <p:transition spd="med"/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295034"/>
      </p:ext>
    </p:extLst>
  </p:cSld>
  <p:clrMapOvr>
    <a:masterClrMapping/>
  </p:clrMapOvr>
  <p:transition spd="med"/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402904"/>
      </p:ext>
    </p:extLst>
  </p:cSld>
  <p:clrMapOvr>
    <a:masterClrMapping/>
  </p:clrMapOvr>
  <p:transition spd="med"/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458426"/>
      </p:ext>
    </p:extLst>
  </p:cSld>
  <p:clrMapOvr>
    <a:masterClrMapping/>
  </p:clrMapOvr>
  <p:transition spd="med"/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90095"/>
      </p:ext>
    </p:extLst>
  </p:cSld>
  <p:clrMapOvr>
    <a:masterClrMapping/>
  </p:clrMapOvr>
  <p:transition spd="med"/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498230"/>
      </p:ext>
    </p:extLst>
  </p:cSld>
  <p:clrMapOvr>
    <a:masterClrMapping/>
  </p:clrMapOvr>
  <p:transition spd="med"/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141726"/>
      </p:ext>
    </p:extLst>
  </p:cSld>
  <p:clrMapOvr>
    <a:masterClrMapping/>
  </p:clrMapOvr>
  <p:transition spd="med"/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63752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F503B-5E80-4B05-88F3-A8078C7F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963ED-DE4D-4F96-929A-E8CAEACAB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7E59B-E8D0-42B1-B226-0BCBF1732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51714-3AE3-4258-A576-4E1B6069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ECCFD-E2DE-4AE2-89DC-A90FCD085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5EFF6-A57D-4E80-9D20-5BD96CF3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10211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560168"/>
      </p:ext>
    </p:extLst>
  </p:cSld>
  <p:clrMapOvr>
    <a:masterClrMapping/>
  </p:clrMapOvr>
  <p:transition spd="med"/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375613"/>
      </p:ext>
    </p:extLst>
  </p:cSld>
  <p:clrMapOvr>
    <a:masterClrMapping/>
  </p:clrMapOvr>
  <p:transition spd="med"/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388929"/>
      </p:ext>
    </p:extLst>
  </p:cSld>
  <p:clrMapOvr>
    <a:masterClrMapping/>
  </p:clrMapOvr>
  <p:transition spd="med"/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900880"/>
      </p:ext>
    </p:extLst>
  </p:cSld>
  <p:clrMapOvr>
    <a:masterClrMapping/>
  </p:clrMapOvr>
  <p:transition spd="med"/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5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51626"/>
      </p:ext>
    </p:extLst>
  </p:cSld>
  <p:clrMapOvr>
    <a:masterClrMapping/>
  </p:clrMapOvr>
  <p:transition spd="med"/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6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604917"/>
      </p:ext>
    </p:extLst>
  </p:cSld>
  <p:clrMapOvr>
    <a:masterClrMapping/>
  </p:clrMapOvr>
  <p:transition spd="med"/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900087"/>
      </p:ext>
    </p:extLst>
  </p:cSld>
  <p:clrMapOvr>
    <a:masterClrMapping/>
  </p:clrMapOvr>
  <p:transition spd="med"/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8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932317"/>
      </p:ext>
    </p:extLst>
  </p:cSld>
  <p:clrMapOvr>
    <a:masterClrMapping/>
  </p:clrMapOvr>
  <p:transition spd="med"/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9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347318"/>
      </p:ext>
    </p:extLst>
  </p:cSld>
  <p:clrMapOvr>
    <a:masterClrMapping/>
  </p:clrMapOvr>
  <p:transition spd="med"/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0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176363"/>
      </p:ext>
    </p:extLst>
  </p:cSld>
  <p:clrMapOvr>
    <a:masterClrMapping/>
  </p:clrMapOvr>
  <p:transition spd="med"/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0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038760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799001"/>
      </p:ext>
    </p:extLst>
  </p:cSld>
  <p:clrMapOvr>
    <a:masterClrMapping/>
  </p:clrMapOvr>
  <p:transition spd="med"/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032354"/>
      </p:ext>
    </p:extLst>
  </p:cSld>
  <p:clrMapOvr>
    <a:masterClrMapping/>
  </p:clrMapOvr>
  <p:transition spd="med"/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2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740531"/>
      </p:ext>
    </p:extLst>
  </p:cSld>
  <p:clrMapOvr>
    <a:masterClrMapping/>
  </p:clrMapOvr>
  <p:transition spd="med"/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3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124195"/>
      </p:ext>
    </p:extLst>
  </p:cSld>
  <p:clrMapOvr>
    <a:masterClrMapping/>
  </p:clrMapOvr>
  <p:transition spd="med"/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4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641304"/>
      </p:ext>
    </p:extLst>
  </p:cSld>
  <p:clrMapOvr>
    <a:masterClrMapping/>
  </p:clrMapOvr>
  <p:transition spd="med"/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5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0578236"/>
      </p:ext>
    </p:extLst>
  </p:cSld>
  <p:clrMapOvr>
    <a:masterClrMapping/>
  </p:clrMapOvr>
  <p:transition spd="med"/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6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609763"/>
      </p:ext>
    </p:extLst>
  </p:cSld>
  <p:clrMapOvr>
    <a:masterClrMapping/>
  </p:clrMapOvr>
  <p:transition spd="med"/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7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032406"/>
      </p:ext>
    </p:extLst>
  </p:cSld>
  <p:clrMapOvr>
    <a:masterClrMapping/>
  </p:clrMapOvr>
  <p:transition spd="med"/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8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244859"/>
      </p:ext>
    </p:extLst>
  </p:cSld>
  <p:clrMapOvr>
    <a:masterClrMapping/>
  </p:clrMapOvr>
  <p:transition spd="med"/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9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461847"/>
      </p:ext>
    </p:extLst>
  </p:cSld>
  <p:clrMapOvr>
    <a:masterClrMapping/>
  </p:clrMapOvr>
  <p:transition spd="med"/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9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357470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144726"/>
      </p:ext>
    </p:extLst>
  </p:cSld>
  <p:clrMapOvr>
    <a:masterClrMapping/>
  </p:clrMapOvr>
  <p:transition spd="med"/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0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674647"/>
      </p:ext>
    </p:extLst>
  </p:cSld>
  <p:clrMapOvr>
    <a:masterClrMapping/>
  </p:clrMapOvr>
  <p:transition spd="med"/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036635"/>
      </p:ext>
    </p:extLst>
  </p:cSld>
  <p:clrMapOvr>
    <a:masterClrMapping/>
  </p:clrMapOvr>
  <p:transition spd="med"/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736421"/>
      </p:ext>
    </p:extLst>
  </p:cSld>
  <p:clrMapOvr>
    <a:masterClrMapping/>
  </p:clrMapOvr>
  <p:transition spd="med"/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3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869831"/>
      </p:ext>
    </p:extLst>
  </p:cSld>
  <p:clrMapOvr>
    <a:masterClrMapping/>
  </p:clrMapOvr>
  <p:transition spd="med"/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293"/>
      </p:ext>
    </p:extLst>
  </p:cSld>
  <p:clrMapOvr>
    <a:masterClrMapping/>
  </p:clrMapOvr>
  <p:transition spd="med"/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813751"/>
      </p:ext>
    </p:extLst>
  </p:cSld>
  <p:clrMapOvr>
    <a:masterClrMapping/>
  </p:clrMapOvr>
  <p:transition spd="med"/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180792"/>
      </p:ext>
    </p:extLst>
  </p:cSld>
  <p:clrMapOvr>
    <a:masterClrMapping/>
  </p:clrMapOvr>
  <p:transition spd="med"/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4520726"/>
      </p:ext>
    </p:extLst>
  </p:cSld>
  <p:clrMapOvr>
    <a:masterClrMapping/>
  </p:clrMapOvr>
  <p:transition spd="med"/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653983"/>
      </p:ext>
    </p:extLst>
  </p:cSld>
  <p:clrMapOvr>
    <a:masterClrMapping/>
  </p:clrMapOvr>
  <p:transition spd="med"/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207301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8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114849"/>
      </p:ext>
    </p:extLst>
  </p:cSld>
  <p:clrMapOvr>
    <a:masterClrMapping/>
  </p:clrMapOvr>
  <p:transition spd="med"/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9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297748"/>
      </p:ext>
    </p:extLst>
  </p:cSld>
  <p:clrMapOvr>
    <a:masterClrMapping/>
  </p:clrMapOvr>
  <p:transition spd="med"/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0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947175"/>
      </p:ext>
    </p:extLst>
  </p:cSld>
  <p:clrMapOvr>
    <a:masterClrMapping/>
  </p:clrMapOvr>
  <p:transition spd="med"/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336521"/>
      </p:ext>
    </p:extLst>
  </p:cSld>
  <p:clrMapOvr>
    <a:masterClrMapping/>
  </p:clrMapOvr>
  <p:transition spd="med"/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658379"/>
      </p:ext>
    </p:extLst>
  </p:cSld>
  <p:clrMapOvr>
    <a:masterClrMapping/>
  </p:clrMapOvr>
  <p:transition spd="med"/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3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035353"/>
      </p:ext>
    </p:extLst>
  </p:cSld>
  <p:clrMapOvr>
    <a:masterClrMapping/>
  </p:clrMapOvr>
  <p:transition spd="med"/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6178999"/>
      </p:ext>
    </p:extLst>
  </p:cSld>
  <p:clrMapOvr>
    <a:masterClrMapping/>
  </p:clrMapOvr>
  <p:transition spd="med"/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326392"/>
      </p:ext>
    </p:extLst>
  </p:cSld>
  <p:clrMapOvr>
    <a:masterClrMapping/>
  </p:clrMapOvr>
  <p:transition spd="med"/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364502"/>
      </p:ext>
    </p:extLst>
  </p:cSld>
  <p:clrMapOvr>
    <a:masterClrMapping/>
  </p:clrMapOvr>
  <p:transition spd="med"/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949446"/>
      </p:ext>
    </p:extLst>
  </p:cSld>
  <p:clrMapOvr>
    <a:masterClrMapping/>
  </p:clrMapOvr>
  <p:transition spd="med"/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641109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827881"/>
      </p:ext>
    </p:extLst>
  </p:cSld>
  <p:clrMapOvr>
    <a:masterClrMapping/>
  </p:clrMapOvr>
  <p:transition spd="med"/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922309"/>
      </p:ext>
    </p:extLst>
  </p:cSld>
  <p:clrMapOvr>
    <a:masterClrMapping/>
  </p:clrMapOvr>
  <p:transition spd="med"/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9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244057"/>
      </p:ext>
    </p:extLst>
  </p:cSld>
  <p:clrMapOvr>
    <a:masterClrMapping/>
  </p:clrMapOvr>
  <p:transition spd="med"/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0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656104"/>
      </p:ext>
    </p:extLst>
  </p:cSld>
  <p:clrMapOvr>
    <a:masterClrMapping/>
  </p:clrMapOvr>
  <p:transition spd="med"/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872317"/>
      </p:ext>
    </p:extLst>
  </p:cSld>
  <p:clrMapOvr>
    <a:masterClrMapping/>
  </p:clrMapOvr>
  <p:transition spd="med"/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728954"/>
      </p:ext>
    </p:extLst>
  </p:cSld>
  <p:clrMapOvr>
    <a:masterClrMapping/>
  </p:clrMapOvr>
  <p:transition spd="med"/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2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2658583"/>
      </p:ext>
    </p:extLst>
  </p:cSld>
  <p:clrMapOvr>
    <a:masterClrMapping/>
  </p:clrMapOvr>
  <p:transition spd="med"/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760791"/>
      </p:ext>
    </p:extLst>
  </p:cSld>
  <p:clrMapOvr>
    <a:masterClrMapping/>
  </p:clrMapOvr>
  <p:transition spd="med"/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3013696"/>
      </p:ext>
    </p:extLst>
  </p:cSld>
  <p:clrMapOvr>
    <a:masterClrMapping/>
  </p:clrMapOvr>
  <p:transition spd="med"/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50171"/>
      </p:ext>
    </p:extLst>
  </p:cSld>
  <p:clrMapOvr>
    <a:masterClrMapping/>
  </p:clrMapOvr>
  <p:transition spd="med"/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486472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0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316868"/>
      </p:ext>
    </p:extLst>
  </p:cSld>
  <p:clrMapOvr>
    <a:masterClrMapping/>
  </p:clrMapOvr>
  <p:transition spd="med"/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369562"/>
      </p:ext>
    </p:extLst>
  </p:cSld>
  <p:clrMapOvr>
    <a:masterClrMapping/>
  </p:clrMapOvr>
  <p:transition spd="med"/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850589"/>
      </p:ext>
    </p:extLst>
  </p:cSld>
  <p:clrMapOvr>
    <a:masterClrMapping/>
  </p:clrMapOvr>
  <p:transition spd="med"/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835694"/>
      </p:ext>
    </p:extLst>
  </p:cSld>
  <p:clrMapOvr>
    <a:masterClrMapping/>
  </p:clrMapOvr>
  <p:transition spd="med"/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0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184214"/>
      </p:ext>
    </p:extLst>
  </p:cSld>
  <p:clrMapOvr>
    <a:masterClrMapping/>
  </p:clrMapOvr>
  <p:transition spd="med"/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050224"/>
      </p:ext>
    </p:extLst>
  </p:cSld>
  <p:clrMapOvr>
    <a:masterClrMapping/>
  </p:clrMapOvr>
  <p:transition spd="med"/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693786"/>
      </p:ext>
    </p:extLst>
  </p:cSld>
  <p:clrMapOvr>
    <a:masterClrMapping/>
  </p:clrMapOvr>
  <p:transition spd="med"/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2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810822"/>
      </p:ext>
    </p:extLst>
  </p:cSld>
  <p:clrMapOvr>
    <a:masterClrMapping/>
  </p:clrMapOvr>
  <p:transition spd="med"/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780028"/>
      </p:ext>
    </p:extLst>
  </p:cSld>
  <p:clrMapOvr>
    <a:masterClrMapping/>
  </p:clrMapOvr>
  <p:transition spd="med"/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613742"/>
      </p:ext>
    </p:extLst>
  </p:cSld>
  <p:clrMapOvr>
    <a:masterClrMapping/>
  </p:clrMapOvr>
  <p:transition spd="med"/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714687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294263"/>
      </p:ext>
    </p:extLst>
  </p:cSld>
  <p:clrMapOvr>
    <a:masterClrMapping/>
  </p:clrMapOvr>
  <p:transition spd="med"/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367267"/>
      </p:ext>
    </p:extLst>
  </p:cSld>
  <p:clrMapOvr>
    <a:masterClrMapping/>
  </p:clrMapOvr>
  <p:transition spd="med"/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877299"/>
      </p:ext>
    </p:extLst>
  </p:cSld>
  <p:clrMapOvr>
    <a:masterClrMapping/>
  </p:clrMapOvr>
  <p:transition spd="med"/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868399"/>
      </p:ext>
    </p:extLst>
  </p:cSld>
  <p:clrMapOvr>
    <a:masterClrMapping/>
  </p:clrMapOvr>
  <p:transition spd="med"/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8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876236"/>
      </p:ext>
    </p:extLst>
  </p:cSld>
  <p:clrMapOvr>
    <a:masterClrMapping/>
  </p:clrMapOvr>
  <p:transition spd="med"/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9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327985"/>
      </p:ext>
    </p:extLst>
  </p:cSld>
  <p:clrMapOvr>
    <a:masterClrMapping/>
  </p:clrMapOvr>
  <p:transition spd="med"/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045339"/>
      </p:ext>
    </p:extLst>
  </p:cSld>
  <p:clrMapOvr>
    <a:masterClrMapping/>
  </p:clrMapOvr>
  <p:transition spd="med"/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31515"/>
      </p:ext>
    </p:extLst>
  </p:cSld>
  <p:clrMapOvr>
    <a:masterClrMapping/>
  </p:clrMapOvr>
  <p:transition spd="med"/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2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009992"/>
      </p:ext>
    </p:extLst>
  </p:cSld>
  <p:clrMapOvr>
    <a:masterClrMapping/>
  </p:clrMapOvr>
  <p:transition spd="med"/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464636"/>
      </p:ext>
    </p:extLst>
  </p:cSld>
  <p:clrMapOvr>
    <a:masterClrMapping/>
  </p:clrMapOvr>
  <p:transition spd="med"/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849657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026623"/>
      </p:ext>
    </p:extLst>
  </p:cSld>
  <p:clrMapOvr>
    <a:masterClrMapping/>
  </p:clrMapOvr>
  <p:transition spd="med"/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03034"/>
      </p:ext>
    </p:extLst>
  </p:cSld>
  <p:clrMapOvr>
    <a:masterClrMapping/>
  </p:clrMapOvr>
  <p:transition spd="med"/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183200"/>
      </p:ext>
    </p:extLst>
  </p:cSld>
  <p:clrMapOvr>
    <a:masterClrMapping/>
  </p:clrMapOvr>
  <p:transition spd="med"/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65412"/>
      </p:ext>
    </p:extLst>
  </p:cSld>
  <p:clrMapOvr>
    <a:masterClrMapping/>
  </p:clrMapOvr>
  <p:transition spd="med"/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552000"/>
      </p:ext>
    </p:extLst>
  </p:cSld>
  <p:clrMapOvr>
    <a:masterClrMapping/>
  </p:clrMapOvr>
  <p:transition spd="med"/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8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97235"/>
      </p:ext>
    </p:extLst>
  </p:cSld>
  <p:clrMapOvr>
    <a:masterClrMapping/>
  </p:clrMapOvr>
  <p:transition spd="med"/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9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712921"/>
      </p:ext>
    </p:extLst>
  </p:cSld>
  <p:clrMapOvr>
    <a:masterClrMapping/>
  </p:clrMapOvr>
  <p:transition spd="med"/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671032"/>
      </p:ext>
    </p:extLst>
  </p:cSld>
  <p:clrMapOvr>
    <a:masterClrMapping/>
  </p:clrMapOvr>
  <p:transition spd="med"/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9138089"/>
      </p:ext>
    </p:extLst>
  </p:cSld>
  <p:clrMapOvr>
    <a:masterClrMapping/>
  </p:clrMapOvr>
  <p:transition spd="med"/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2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915115"/>
      </p:ext>
    </p:extLst>
  </p:cSld>
  <p:clrMapOvr>
    <a:masterClrMapping/>
  </p:clrMapOvr>
  <p:transition spd="med"/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867565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409823"/>
      </p:ext>
    </p:extLst>
  </p:cSld>
  <p:clrMapOvr>
    <a:masterClrMapping/>
  </p:clrMapOvr>
  <p:transition spd="med"/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273927"/>
      </p:ext>
    </p:extLst>
  </p:cSld>
  <p:clrMapOvr>
    <a:masterClrMapping/>
  </p:clrMapOvr>
  <p:transition spd="med"/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835856"/>
      </p:ext>
    </p:extLst>
  </p:cSld>
  <p:clrMapOvr>
    <a:masterClrMapping/>
  </p:clrMapOvr>
  <p:transition spd="med"/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668984"/>
      </p:ext>
    </p:extLst>
  </p:cSld>
  <p:clrMapOvr>
    <a:masterClrMapping/>
  </p:clrMapOvr>
  <p:transition spd="med"/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533997"/>
      </p:ext>
    </p:extLst>
  </p:cSld>
  <p:clrMapOvr>
    <a:masterClrMapping/>
  </p:clrMapOvr>
  <p:transition spd="med"/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380751"/>
      </p:ext>
    </p:extLst>
  </p:cSld>
  <p:clrMapOvr>
    <a:masterClrMapping/>
  </p:clrMapOvr>
  <p:transition spd="med"/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8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242368"/>
      </p:ext>
    </p:extLst>
  </p:cSld>
  <p:clrMapOvr>
    <a:masterClrMapping/>
  </p:clrMapOvr>
  <p:transition spd="med"/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9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777012"/>
      </p:ext>
    </p:extLst>
  </p:cSld>
  <p:clrMapOvr>
    <a:masterClrMapping/>
  </p:clrMapOvr>
  <p:transition spd="med"/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482661"/>
      </p:ext>
    </p:extLst>
  </p:cSld>
  <p:clrMapOvr>
    <a:masterClrMapping/>
  </p:clrMapOvr>
  <p:transition spd="med"/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06219"/>
      </p:ext>
    </p:extLst>
  </p:cSld>
  <p:clrMapOvr>
    <a:masterClrMapping/>
  </p:clrMapOvr>
  <p:transition spd="med"/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1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2523298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3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0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2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087842"/>
      </p:ext>
    </p:extLst>
  </p:cSld>
  <p:clrMapOvr>
    <a:masterClrMapping/>
  </p:clrMapOvr>
  <p:transition spd="med"/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756302"/>
      </p:ext>
    </p:extLst>
  </p:cSld>
  <p:clrMapOvr>
    <a:masterClrMapping/>
  </p:clrMapOvr>
  <p:transition spd="med"/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73447"/>
      </p:ext>
    </p:extLst>
  </p:cSld>
  <p:clrMapOvr>
    <a:masterClrMapping/>
  </p:clrMapOvr>
  <p:transition spd="med"/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Title Text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25873"/>
      </p:ext>
    </p:extLst>
  </p:cSld>
  <p:clrMapOvr>
    <a:masterClrMapping/>
  </p:clrMapOvr>
  <p:transition spd="med"/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863859"/>
      </p:ext>
    </p:extLst>
  </p:cSld>
  <p:clrMapOvr>
    <a:masterClrMapping/>
  </p:clrMapOvr>
  <p:transition spd="med"/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046710"/>
      </p:ext>
    </p:extLst>
  </p:cSld>
  <p:clrMapOvr>
    <a:masterClrMapping/>
  </p:clrMapOvr>
  <p:transition spd="med"/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94674"/>
      </p:ext>
    </p:extLst>
  </p:cSld>
  <p:clrMapOvr>
    <a:masterClrMapping/>
  </p:clrMapOvr>
  <p:transition spd="med"/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7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192066"/>
      </p:ext>
    </p:extLst>
  </p:cSld>
  <p:clrMapOvr>
    <a:masterClrMapping/>
  </p:clrMapOvr>
  <p:transition spd="med"/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2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822601"/>
      </p:ext>
    </p:extLst>
  </p:cSld>
  <p:clrMapOvr>
    <a:masterClrMapping/>
  </p:clrMapOvr>
  <p:transition spd="med"/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093902"/>
      </p:ext>
    </p:extLst>
  </p:cSld>
  <p:clrMapOvr>
    <a:masterClrMapping/>
  </p:clrMapOvr>
  <p:transition spd="med"/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238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3213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4707-57AE-1174-28F2-A572D3F4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E3029-EA28-ACC4-0351-4DC1A75B1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E2ED4-B107-091E-449C-6B84316F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680BA-F3C5-639D-C517-75311065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5A873-04D5-E555-79DE-D484311D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15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99D3-3FAC-4DFE-A93C-772E66AF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E1A7E-E920-4B22-A823-27F8B4AC0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01D11-984B-47C4-90ED-117E0D150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59C5F-4500-4D05-9133-26367265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A0B99-0DC8-4EDA-8867-8A6B3962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B9A31-D65B-46AA-9F31-ACCB9BA7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717924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4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062470"/>
      </p:ext>
    </p:extLst>
  </p:cSld>
  <p:clrMapOvr>
    <a:masterClrMapping/>
  </p:clrMapOvr>
  <p:transition spd="med"/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754555"/>
      </p:ext>
    </p:extLst>
  </p:cSld>
  <p:clrMapOvr>
    <a:masterClrMapping/>
  </p:clrMapOvr>
  <p:transition spd="med"/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1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8" y="6406787"/>
            <a:ext cx="273655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9111457"/>
      </p:ext>
    </p:extLst>
  </p:cSld>
  <p:clrMapOvr>
    <a:masterClrMapping/>
  </p:clrMapOvr>
  <p:transition spd="med"/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480024"/>
      </p:ext>
    </p:extLst>
  </p:cSld>
  <p:clrMapOvr>
    <a:masterClrMapping/>
  </p:clrMapOvr>
  <p:transition spd="med"/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200416"/>
      </p:ext>
    </p:extLst>
  </p:cSld>
  <p:clrMapOvr>
    <a:masterClrMapping/>
  </p:clrMapOvr>
  <p:transition spd="med"/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538918"/>
      </p:ext>
    </p:extLst>
  </p:cSld>
  <p:clrMapOvr>
    <a:masterClrMapping/>
  </p:clrMapOvr>
  <p:transition spd="med"/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11687"/>
      </p:ext>
    </p:extLst>
  </p:cSld>
  <p:clrMapOvr>
    <a:masterClrMapping/>
  </p:clrMapOvr>
  <p:transition spd="med"/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064080"/>
      </p:ext>
    </p:extLst>
  </p:cSld>
  <p:clrMapOvr>
    <a:masterClrMapping/>
  </p:clrMapOvr>
  <p:transition spd="med"/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38779"/>
      </p:ext>
    </p:extLst>
  </p:cSld>
  <p:clrMapOvr>
    <a:masterClrMapping/>
  </p:clrMapOvr>
  <p:transition spd="med"/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58475"/>
      </p:ext>
    </p:extLst>
  </p:cSld>
  <p:clrMapOvr>
    <a:masterClrMapping/>
  </p:clrMapOvr>
  <p:transition spd="med"/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690343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39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063604"/>
      </p:ext>
    </p:extLst>
  </p:cSld>
  <p:clrMapOvr>
    <a:masterClrMapping/>
  </p:clrMapOvr>
  <p:transition spd="med"/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3314"/>
      </p:ext>
    </p:extLst>
  </p:cSld>
  <p:clrMapOvr>
    <a:masterClrMapping/>
  </p:clrMapOvr>
  <p:transition spd="med"/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491609"/>
      </p:ext>
    </p:extLst>
  </p:cSld>
  <p:clrMapOvr>
    <a:masterClrMapping/>
  </p:clrMapOvr>
  <p:transition spd="med"/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9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528534"/>
      </p:ext>
    </p:extLst>
  </p:cSld>
  <p:clrMapOvr>
    <a:masterClrMapping/>
  </p:clrMapOvr>
  <p:transition spd="med"/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0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999908"/>
      </p:ext>
    </p:extLst>
  </p:cSld>
  <p:clrMapOvr>
    <a:masterClrMapping/>
  </p:clrMapOvr>
  <p:transition spd="med"/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1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476283"/>
      </p:ext>
    </p:extLst>
  </p:cSld>
  <p:clrMapOvr>
    <a:masterClrMapping/>
  </p:clrMapOvr>
  <p:transition spd="med"/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2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216743"/>
      </p:ext>
    </p:extLst>
  </p:cSld>
  <p:clrMapOvr>
    <a:masterClrMapping/>
  </p:clrMapOvr>
  <p:transition spd="med"/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3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883588"/>
      </p:ext>
    </p:extLst>
  </p:cSld>
  <p:clrMapOvr>
    <a:masterClrMapping/>
  </p:clrMapOvr>
  <p:transition spd="med"/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4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699679"/>
      </p:ext>
    </p:extLst>
  </p:cSld>
  <p:clrMapOvr>
    <a:masterClrMapping/>
  </p:clrMapOvr>
  <p:transition spd="med"/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5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624354"/>
      </p:ext>
    </p:extLst>
  </p:cSld>
  <p:clrMapOvr>
    <a:masterClrMapping/>
  </p:clrMapOvr>
  <p:transition spd="med"/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6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320851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6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874355"/>
      </p:ext>
    </p:extLst>
  </p:cSld>
  <p:clrMapOvr>
    <a:masterClrMapping/>
  </p:clrMapOvr>
  <p:transition spd="med"/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7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041865"/>
      </p:ext>
    </p:extLst>
  </p:cSld>
  <p:clrMapOvr>
    <a:masterClrMapping/>
  </p:clrMapOvr>
  <p:transition spd="med"/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7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357338"/>
      </p:ext>
    </p:extLst>
  </p:cSld>
  <p:clrMapOvr>
    <a:masterClrMapping/>
  </p:clrMapOvr>
  <p:transition spd="med"/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14469"/>
      </p:ext>
    </p:extLst>
  </p:cSld>
  <p:clrMapOvr>
    <a:masterClrMapping/>
  </p:clrMapOvr>
  <p:transition spd="med"/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9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774954"/>
      </p:ext>
    </p:extLst>
  </p:cSld>
  <p:clrMapOvr>
    <a:masterClrMapping/>
  </p:clrMapOvr>
  <p:transition spd="med"/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0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525138"/>
      </p:ext>
    </p:extLst>
  </p:cSld>
  <p:clrMapOvr>
    <a:masterClrMapping/>
  </p:clrMapOvr>
  <p:transition spd="med"/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1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839110"/>
      </p:ext>
    </p:extLst>
  </p:cSld>
  <p:clrMapOvr>
    <a:masterClrMapping/>
  </p:clrMapOvr>
  <p:transition spd="med"/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2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223842"/>
      </p:ext>
    </p:extLst>
  </p:cSld>
  <p:clrMapOvr>
    <a:masterClrMapping/>
  </p:clrMapOvr>
  <p:transition spd="med"/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3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420973"/>
      </p:ext>
    </p:extLst>
  </p:cSld>
  <p:clrMapOvr>
    <a:masterClrMapping/>
  </p:clrMapOvr>
  <p:transition spd="med"/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4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400313"/>
      </p:ext>
    </p:extLst>
  </p:cSld>
  <p:clrMapOvr>
    <a:masterClrMapping/>
  </p:clrMapOvr>
  <p:transition spd="med"/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758482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15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024402"/>
      </p:ext>
    </p:extLst>
  </p:cSld>
  <p:clrMapOvr>
    <a:masterClrMapping/>
  </p:clrMapOvr>
  <p:transition spd="med"/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6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343686"/>
      </p:ext>
    </p:extLst>
  </p:cSld>
  <p:clrMapOvr>
    <a:masterClrMapping/>
  </p:clrMapOvr>
  <p:transition spd="med"/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6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2"/>
            <a:ext cx="258623" cy="24830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017873"/>
      </p:ext>
    </p:extLst>
  </p:cSld>
  <p:clrMapOvr>
    <a:masterClrMapping/>
  </p:clrMapOvr>
  <p:transition spd="med"/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143385"/>
      </p:ext>
    </p:extLst>
  </p:cSld>
  <p:clrMapOvr>
    <a:masterClrMapping/>
  </p:clrMapOvr>
  <p:transition spd="med"/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8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546001"/>
      </p:ext>
    </p:extLst>
  </p:cSld>
  <p:clrMapOvr>
    <a:masterClrMapping/>
  </p:clrMapOvr>
  <p:transition spd="med"/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935962"/>
      </p:ext>
    </p:extLst>
  </p:cSld>
  <p:clrMapOvr>
    <a:masterClrMapping/>
  </p:clrMapOvr>
  <p:transition spd="med"/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219115"/>
      </p:ext>
    </p:extLst>
  </p:cSld>
  <p:clrMapOvr>
    <a:masterClrMapping/>
  </p:clrMapOvr>
  <p:transition spd="med"/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838518"/>
      </p:ext>
    </p:extLst>
  </p:cSld>
  <p:clrMapOvr>
    <a:masterClrMapping/>
  </p:clrMapOvr>
  <p:transition spd="med"/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696098"/>
      </p:ext>
    </p:extLst>
  </p:cSld>
  <p:clrMapOvr>
    <a:masterClrMapping/>
  </p:clrMapOvr>
  <p:transition spd="med"/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975876"/>
      </p:ext>
    </p:extLst>
  </p:cSld>
  <p:clrMapOvr>
    <a:masterClrMapping/>
  </p:clrMapOvr>
  <p:transition spd="med"/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39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0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389353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8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905788"/>
      </p:ext>
    </p:extLst>
  </p:cSld>
  <p:clrMapOvr>
    <a:masterClrMapping/>
  </p:clrMapOvr>
  <p:transition spd="med"/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4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056689"/>
      </p:ext>
    </p:extLst>
  </p:cSld>
  <p:clrMapOvr>
    <a:masterClrMapping/>
  </p:clrMapOvr>
  <p:transition spd="med"/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Title Text"/>
          <p:cNvSpPr txBox="1">
            <a:spLocks noGrp="1"/>
          </p:cNvSpPr>
          <p:nvPr>
            <p:ph type="title"/>
          </p:nvPr>
        </p:nvSpPr>
        <p:spPr>
          <a:xfrm>
            <a:off x="914400" y="2130439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189655"/>
      </p:ext>
    </p:extLst>
  </p:cSld>
  <p:clrMapOvr>
    <a:masterClrMapping/>
  </p:clrMapOvr>
  <p:transition spd="med"/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6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912491"/>
      </p:ext>
    </p:extLst>
  </p:cSld>
  <p:clrMapOvr>
    <a:masterClrMapping/>
  </p:clrMapOvr>
  <p:transition spd="med"/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Title Text"/>
          <p:cNvSpPr txBox="1">
            <a:spLocks noGrp="1"/>
          </p:cNvSpPr>
          <p:nvPr>
            <p:ph type="title"/>
          </p:nvPr>
        </p:nvSpPr>
        <p:spPr>
          <a:xfrm>
            <a:off x="963084" y="4406915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117737"/>
      </p:ext>
    </p:extLst>
  </p:cSld>
  <p:clrMapOvr>
    <a:masterClrMapping/>
  </p:clrMapOvr>
  <p:transition spd="med"/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435028"/>
      </p:ext>
    </p:extLst>
  </p:cSld>
  <p:clrMapOvr>
    <a:masterClrMapping/>
  </p:clrMapOvr>
  <p:transition spd="med"/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76" y="1535112"/>
            <a:ext cx="5389035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9176591"/>
      </p:ext>
    </p:extLst>
  </p:cSld>
  <p:clrMapOvr>
    <a:masterClrMapping/>
  </p:clrMapOvr>
  <p:transition spd="med"/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818482"/>
      </p:ext>
    </p:extLst>
  </p:cSld>
  <p:clrMapOvr>
    <a:masterClrMapping/>
  </p:clrMapOvr>
  <p:transition spd="med"/>
</p:sldLayout>
</file>

<file path=ppt/slideLayouts/slideLayout20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543833"/>
      </p:ext>
    </p:extLst>
  </p:cSld>
  <p:clrMapOvr>
    <a:masterClrMapping/>
  </p:clrMapOvr>
  <p:transition spd="med"/>
</p:sldLayout>
</file>

<file path=ppt/slideLayouts/slideLayout20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Title Text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20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2" y="1435103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114917"/>
      </p:ext>
    </p:extLst>
  </p:cSld>
  <p:clrMapOvr>
    <a:masterClrMapping/>
  </p:clrMapOvr>
  <p:transition spd="med"/>
</p:sldLayout>
</file>

<file path=ppt/slideLayouts/slideLayout20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293913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77" y="1535112"/>
            <a:ext cx="5389035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876418"/>
      </p:ext>
    </p:extLst>
  </p:cSld>
  <p:clrMapOvr>
    <a:masterClrMapping/>
  </p:clrMapOvr>
  <p:transition spd="med"/>
</p:sldLayout>
</file>

<file path=ppt/slideLayouts/slideLayout20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Title Text"/>
          <p:cNvSpPr txBox="1">
            <a:spLocks noGrp="1"/>
          </p:cNvSpPr>
          <p:nvPr>
            <p:ph type="title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638377"/>
      </p:ext>
    </p:extLst>
  </p:cSld>
  <p:clrMapOvr>
    <a:masterClrMapping/>
  </p:clrMapOvr>
  <p:transition spd="med"/>
</p:sldLayout>
</file>

<file path=ppt/slideLayouts/slideLayout20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49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098946"/>
      </p:ext>
    </p:extLst>
  </p:cSld>
  <p:clrMapOvr>
    <a:masterClrMapping/>
  </p:clrMapOvr>
  <p:transition spd="med"/>
</p:sldLayout>
</file>

<file path=ppt/slideLayouts/slideLayout20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Title Text"/>
          <p:cNvSpPr txBox="1">
            <a:spLocks noGrp="1"/>
          </p:cNvSpPr>
          <p:nvPr>
            <p:ph type="title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13" y="2906713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942068"/>
      </p:ext>
    </p:extLst>
  </p:cSld>
  <p:clrMapOvr>
    <a:masterClrMapping/>
  </p:clrMapOvr>
  <p:transition spd="med"/>
</p:sldLayout>
</file>

<file path=ppt/slideLayouts/slideLayout20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61975" indent="-333375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77240" indent="-32004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41400" indent="-355600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70000" indent="-355600">
              <a:lnSpc>
                <a:spcPct val="100000"/>
              </a:lnSpc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291071"/>
      </p:ext>
    </p:extLst>
  </p:cSld>
  <p:clrMapOvr>
    <a:masterClrMapping/>
  </p:clrMapOvr>
  <p:transition spd="med"/>
</p:sldLayout>
</file>

<file path=ppt/slideLayouts/slideLayout20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1"/>
            <a:ext cx="4041775" cy="639765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5126261"/>
      </p:ext>
    </p:extLst>
  </p:cSld>
  <p:clrMapOvr>
    <a:masterClrMapping/>
  </p:clrMapOvr>
  <p:transition spd="med"/>
</p:sldLayout>
</file>

<file path=ppt/slideLayouts/slideLayout20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463457"/>
      </p:ext>
    </p:extLst>
  </p:cSld>
  <p:clrMapOvr>
    <a:masterClrMapping/>
  </p:clrMapOvr>
  <p:transition spd="med"/>
</p:sldLayout>
</file>

<file path=ppt/slideLayouts/slideLayout20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746272"/>
      </p:ext>
    </p:extLst>
  </p:cSld>
  <p:clrMapOvr>
    <a:masterClrMapping/>
  </p:clrMapOvr>
  <p:transition spd="med"/>
</p:sldLayout>
</file>

<file path=ppt/slideLayouts/slideLayout20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Title Text"/>
          <p:cNvSpPr txBox="1">
            <a:spLocks noGrp="1"/>
          </p:cNvSpPr>
          <p:nvPr>
            <p:ph type="title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199" y="1435100"/>
            <a:ext cx="3008316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410443"/>
      </p:ext>
    </p:extLst>
  </p:cSld>
  <p:clrMapOvr>
    <a:masterClrMapping/>
  </p:clrMapOvr>
  <p:transition spd="med"/>
</p:sldLayout>
</file>

<file path=ppt/slideLayouts/slideLayout20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Title Text"/>
          <p:cNvSpPr txBox="1">
            <a:spLocks noGrp="1"/>
          </p:cNvSpPr>
          <p:nvPr>
            <p:ph type="title"/>
          </p:nvPr>
        </p:nvSpPr>
        <p:spPr>
          <a:xfrm>
            <a:off x="3316287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16287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446945"/>
      </p:ext>
    </p:extLst>
  </p:cSld>
  <p:clrMapOvr>
    <a:masterClrMapping/>
  </p:clrMapOvr>
  <p:transition spd="med"/>
</p:sldLayout>
</file>

<file path=ppt/slideLayouts/slideLayout20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1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021810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93917"/>
      </p:ext>
    </p:extLst>
  </p:cSld>
  <p:clrMapOvr>
    <a:masterClrMapping/>
  </p:clrMapOvr>
  <p:transition spd="med"/>
</p:sldLayout>
</file>

<file path=ppt/slideLayouts/slideLayout20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Title Text"/>
          <p:cNvSpPr txBox="1">
            <a:spLocks noGrp="1"/>
          </p:cNvSpPr>
          <p:nvPr>
            <p:ph type="title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30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275774"/>
      </p:ext>
    </p:extLst>
  </p:cSld>
  <p:clrMapOvr>
    <a:masterClrMapping/>
  </p:clrMapOvr>
  <p:transition spd="med"/>
</p:sldLayout>
</file>

<file path=ppt/slideLayouts/slideLayout20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0;p2"/>
          <p:cNvSpPr/>
          <p:nvPr/>
        </p:nvSpPr>
        <p:spPr>
          <a:xfrm>
            <a:off x="1512975" y="-14701"/>
            <a:ext cx="9144001" cy="6858001"/>
          </a:xfrm>
          <a:prstGeom prst="rect">
            <a:avLst/>
          </a:prstGeom>
          <a:solidFill>
            <a:srgbClr val="222222">
              <a:alpha val="6462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39" name="Google Shape;11;p2"/>
          <p:cNvSpPr/>
          <p:nvPr/>
        </p:nvSpPr>
        <p:spPr>
          <a:xfrm>
            <a:off x="6610350" y="-50800"/>
            <a:ext cx="4114801" cy="695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"/>
                </a:moveTo>
                <a:lnTo>
                  <a:pt x="1410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0" name="Google Shape;12;p2"/>
          <p:cNvSpPr/>
          <p:nvPr/>
        </p:nvSpPr>
        <p:spPr>
          <a:xfrm flipH="1">
            <a:off x="1105051" y="5859200"/>
            <a:ext cx="8172300" cy="998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61" y="0"/>
                </a:lnTo>
                <a:lnTo>
                  <a:pt x="21600" y="0"/>
                </a:lnTo>
                <a:lnTo>
                  <a:pt x="20239" y="2160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solidFill>
                  <a:srgbClr val="434343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1" name="Google Shape;13;p2"/>
          <p:cNvSpPr/>
          <p:nvPr/>
        </p:nvSpPr>
        <p:spPr>
          <a:xfrm flipH="1">
            <a:off x="2552474" y="5555200"/>
            <a:ext cx="8369701" cy="30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04" y="0"/>
                </a:lnTo>
                <a:lnTo>
                  <a:pt x="21600" y="0"/>
                </a:lnTo>
                <a:lnTo>
                  <a:pt x="2119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2" name="Title Text"/>
          <p:cNvSpPr txBox="1">
            <a:spLocks noGrp="1"/>
          </p:cNvSpPr>
          <p:nvPr>
            <p:ph type="title"/>
          </p:nvPr>
        </p:nvSpPr>
        <p:spPr>
          <a:xfrm>
            <a:off x="2552475" y="0"/>
            <a:ext cx="5238602" cy="5360000"/>
          </a:xfrm>
          <a:prstGeom prst="rect">
            <a:avLst/>
          </a:prstGeom>
          <a:effectLst/>
        </p:spPr>
        <p:txBody>
          <a:bodyPr lIns="182849" tIns="182849" rIns="182849" bIns="182849" anchor="b">
            <a:normAutofit/>
          </a:bodyPr>
          <a:lstStyle>
            <a:lvl1pPr algn="ctr">
              <a:lnSpc>
                <a:spcPct val="100000"/>
              </a:lnSpc>
              <a:defRPr sz="5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12106" y="6176012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125228"/>
      </p:ext>
    </p:extLst>
  </p:cSld>
  <p:clrMapOvr>
    <a:masterClrMapping/>
  </p:clrMapOvr>
  <p:transition spd="med"/>
</p:sldLayout>
</file>

<file path=ppt/slideLayouts/slideLayout20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Title Text"/>
          <p:cNvSpPr txBox="1">
            <a:spLocks noGrp="1"/>
          </p:cNvSpPr>
          <p:nvPr>
            <p:ph type="title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507645"/>
      </p:ext>
    </p:extLst>
  </p:cSld>
  <p:clrMapOvr>
    <a:masterClrMapping/>
  </p:clrMapOvr>
  <p:transition spd="med"/>
</p:sldLayout>
</file>

<file path=ppt/slideLayouts/slideLayout20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60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269448"/>
      </p:ext>
    </p:extLst>
  </p:cSld>
  <p:clrMapOvr>
    <a:masterClrMapping/>
  </p:clrMapOvr>
  <p:transition spd="med"/>
</p:sldLayout>
</file>

<file path=ppt/slideLayouts/slideLayout20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Title Text"/>
          <p:cNvSpPr txBox="1">
            <a:spLocks noGrp="1"/>
          </p:cNvSpPr>
          <p:nvPr>
            <p:ph type="title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13" y="2906713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83394"/>
      </p:ext>
    </p:extLst>
  </p:cSld>
  <p:clrMapOvr>
    <a:masterClrMapping/>
  </p:clrMapOvr>
  <p:transition spd="med"/>
</p:sldLayout>
</file>

<file path=ppt/slideLayouts/slideLayout20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61975" indent="-333375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77240" indent="-32004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41400" indent="-355600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70000" indent="-355600">
              <a:lnSpc>
                <a:spcPct val="100000"/>
              </a:lnSpc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573667"/>
      </p:ext>
    </p:extLst>
  </p:cSld>
  <p:clrMapOvr>
    <a:masterClrMapping/>
  </p:clrMapOvr>
  <p:transition spd="med"/>
</p:sldLayout>
</file>

<file path=ppt/slideLayouts/slideLayout20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1"/>
            <a:ext cx="4041775" cy="639765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642495"/>
      </p:ext>
    </p:extLst>
  </p:cSld>
  <p:clrMapOvr>
    <a:masterClrMapping/>
  </p:clrMapOvr>
  <p:transition spd="med"/>
</p:sldLayout>
</file>

<file path=ppt/slideLayouts/slideLayout20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9972162"/>
      </p:ext>
    </p:extLst>
  </p:cSld>
  <p:clrMapOvr>
    <a:masterClrMapping/>
  </p:clrMapOvr>
  <p:transition spd="med"/>
</p:sldLayout>
</file>

<file path=ppt/slideLayouts/slideLayout20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382490"/>
      </p:ext>
    </p:extLst>
  </p:cSld>
  <p:clrMapOvr>
    <a:masterClrMapping/>
  </p:clrMapOvr>
  <p:transition spd="med"/>
</p:sldLayout>
</file>

<file path=ppt/slideLayouts/slideLayout20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Title Text"/>
          <p:cNvSpPr txBox="1">
            <a:spLocks noGrp="1"/>
          </p:cNvSpPr>
          <p:nvPr>
            <p:ph type="title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199" y="1435100"/>
            <a:ext cx="3008316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040587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604937"/>
      </p:ext>
    </p:extLst>
  </p:cSld>
  <p:clrMapOvr>
    <a:masterClrMapping/>
  </p:clrMapOvr>
  <p:transition spd="med"/>
</p:sldLayout>
</file>

<file path=ppt/slideLayouts/slideLayout20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Title Text"/>
          <p:cNvSpPr txBox="1">
            <a:spLocks noGrp="1"/>
          </p:cNvSpPr>
          <p:nvPr>
            <p:ph type="title"/>
          </p:nvPr>
        </p:nvSpPr>
        <p:spPr>
          <a:xfrm>
            <a:off x="3316287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2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16287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73254"/>
      </p:ext>
    </p:extLst>
  </p:cSld>
  <p:clrMapOvr>
    <a:masterClrMapping/>
  </p:clrMapOvr>
  <p:transition spd="med"/>
</p:sldLayout>
</file>

<file path=ppt/slideLayouts/slideLayout20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32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340992"/>
      </p:ext>
    </p:extLst>
  </p:cSld>
  <p:clrMapOvr>
    <a:masterClrMapping/>
  </p:clrMapOvr>
  <p:transition spd="med"/>
</p:sldLayout>
</file>

<file path=ppt/slideLayouts/slideLayout20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Title Text"/>
          <p:cNvSpPr txBox="1">
            <a:spLocks noGrp="1"/>
          </p:cNvSpPr>
          <p:nvPr>
            <p:ph type="title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41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070724"/>
      </p:ext>
    </p:extLst>
  </p:cSld>
  <p:clrMapOvr>
    <a:masterClrMapping/>
  </p:clrMapOvr>
  <p:transition spd="med"/>
</p:sldLayout>
</file>

<file path=ppt/slideLayouts/slideLayout20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0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1" name="Title Text"/>
          <p:cNvSpPr txBox="1">
            <a:spLocks noGrp="1"/>
          </p:cNvSpPr>
          <p:nvPr>
            <p:ph type="title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215820"/>
      </p:ext>
    </p:extLst>
  </p:cSld>
  <p:clrMapOvr>
    <a:masterClrMapping/>
  </p:clrMapOvr>
  <p:transition spd="med"/>
</p:sldLayout>
</file>

<file path=ppt/slideLayouts/slideLayout20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1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2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63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563" indent="-182563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1694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8862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79500" indent="-55403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267554"/>
      </p:ext>
    </p:extLst>
  </p:cSld>
  <p:clrMapOvr>
    <a:masterClrMapping/>
  </p:clrMapOvr>
  <p:transition spd="med"/>
</p:sldLayout>
</file>

<file path=ppt/slideLayouts/slideLayout20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2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3" name="Title Text"/>
          <p:cNvSpPr txBox="1">
            <a:spLocks noGrp="1"/>
          </p:cNvSpPr>
          <p:nvPr>
            <p:ph type="title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13" y="2906713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963985"/>
      </p:ext>
    </p:extLst>
  </p:cSld>
  <p:clrMapOvr>
    <a:masterClrMapping/>
  </p:clrMapOvr>
  <p:transition spd="med"/>
</p:sldLayout>
</file>

<file path=ppt/slideLayouts/slideLayout20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3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4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562" indent="-182562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4007" indent="-607482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2834" indent="-80899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18695" indent="-1007532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87299" indent="-86183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197924"/>
      </p:ext>
    </p:extLst>
  </p:cSld>
  <p:clrMapOvr>
    <a:masterClrMapping/>
  </p:clrMapOvr>
  <p:transition spd="med"/>
</p:sldLayout>
</file>

<file path=ppt/slideLayouts/slideLayout20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4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5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1"/>
            <a:ext cx="4041775" cy="639765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265387"/>
      </p:ext>
    </p:extLst>
  </p:cSld>
  <p:clrMapOvr>
    <a:masterClrMapping/>
  </p:clrMapOvr>
  <p:transition spd="med"/>
</p:sldLayout>
</file>

<file path=ppt/slideLayouts/slideLayout20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6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7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29169"/>
      </p:ext>
    </p:extLst>
  </p:cSld>
  <p:clrMapOvr>
    <a:masterClrMapping/>
  </p:clrMapOvr>
  <p:transition spd="med"/>
</p:sldLayout>
</file>

<file path=ppt/slideLayouts/slideLayout20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6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322958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2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3" y="1435103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6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770991"/>
      </p:ext>
    </p:extLst>
  </p:cSld>
  <p:clrMapOvr>
    <a:masterClrMapping/>
  </p:clrMapOvr>
  <p:transition spd="med"/>
</p:sldLayout>
</file>

<file path=ppt/slideLayouts/slideLayout2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5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6" name="Title Text"/>
          <p:cNvSpPr txBox="1">
            <a:spLocks noGrp="1"/>
          </p:cNvSpPr>
          <p:nvPr>
            <p:ph type="title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562" indent="-182562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611" indent="-595086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44310" indent="-77046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/>
              <a:buChar char="•"/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7481" indent="-1036319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11923" indent="-886461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199" y="1435100"/>
            <a:ext cx="3008316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204083"/>
      </p:ext>
    </p:extLst>
  </p:cSld>
  <p:clrMapOvr>
    <a:masterClrMapping/>
  </p:clrMapOvr>
  <p:transition spd="med"/>
</p:sldLayout>
</file>

<file path=ppt/slideLayouts/slideLayout20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7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8" name="Title Text"/>
          <p:cNvSpPr txBox="1">
            <a:spLocks noGrp="1"/>
          </p:cNvSpPr>
          <p:nvPr>
            <p:ph type="title"/>
          </p:nvPr>
        </p:nvSpPr>
        <p:spPr>
          <a:xfrm>
            <a:off x="3316287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3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16287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446503"/>
      </p:ext>
    </p:extLst>
  </p:cSld>
  <p:clrMapOvr>
    <a:masterClrMapping/>
  </p:clrMapOvr>
  <p:transition spd="med"/>
</p:sldLayout>
</file>

<file path=ppt/slideLayouts/slideLayout20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9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0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51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563" indent="-182563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1694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8862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79500" indent="-55403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800097"/>
      </p:ext>
    </p:extLst>
  </p:cSld>
  <p:clrMapOvr>
    <a:masterClrMapping/>
  </p:clrMapOvr>
  <p:transition spd="med"/>
</p:sldLayout>
</file>

<file path=ppt/slideLayouts/slideLayout20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0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1" name="Title Text"/>
          <p:cNvSpPr txBox="1">
            <a:spLocks noGrp="1"/>
          </p:cNvSpPr>
          <p:nvPr>
            <p:ph type="title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62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563" indent="-182563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1694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8862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79500" indent="-55403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/>
              <a:buChar char="•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85212"/>
      </p:ext>
    </p:extLst>
  </p:cSld>
  <p:clrMapOvr>
    <a:masterClrMapping/>
  </p:clrMapOvr>
  <p:transition spd="med"/>
</p:sldLayout>
</file>

<file path=ppt/slideLayouts/slideLayout20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Rectangle 27"/>
          <p:cNvSpPr/>
          <p:nvPr/>
        </p:nvSpPr>
        <p:spPr>
          <a:xfrm>
            <a:off x="1524001" y="366816"/>
            <a:ext cx="9144001" cy="84410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1" name="Rectangle 28"/>
          <p:cNvSpPr/>
          <p:nvPr/>
        </p:nvSpPr>
        <p:spPr>
          <a:xfrm>
            <a:off x="1524000" y="-1"/>
            <a:ext cx="9144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2" name="Rectangle 29"/>
          <p:cNvSpPr/>
          <p:nvPr/>
        </p:nvSpPr>
        <p:spPr>
          <a:xfrm>
            <a:off x="1524000" y="308275"/>
            <a:ext cx="9144001" cy="91445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3" name="Rectangle 30"/>
          <p:cNvSpPr/>
          <p:nvPr/>
        </p:nvSpPr>
        <p:spPr>
          <a:xfrm rot="10800000" flipH="1">
            <a:off x="6934182" y="360246"/>
            <a:ext cx="3733822" cy="91090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4" name="Rectangle 31"/>
          <p:cNvSpPr/>
          <p:nvPr/>
        </p:nvSpPr>
        <p:spPr>
          <a:xfrm rot="10800000" flipH="1">
            <a:off x="6934200" y="440111"/>
            <a:ext cx="3733802" cy="180038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5" name="Rounded Rectangle 32"/>
          <p:cNvSpPr/>
          <p:nvPr/>
        </p:nvSpPr>
        <p:spPr>
          <a:xfrm>
            <a:off x="6931338" y="497503"/>
            <a:ext cx="3063243" cy="274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6" name="Rounded Rectangle 33"/>
          <p:cNvSpPr/>
          <p:nvPr/>
        </p:nvSpPr>
        <p:spPr>
          <a:xfrm>
            <a:off x="8897646" y="588942"/>
            <a:ext cx="1600203" cy="3657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7" name="Rectangle 34"/>
          <p:cNvSpPr/>
          <p:nvPr/>
        </p:nvSpPr>
        <p:spPr>
          <a:xfrm>
            <a:off x="10608964" y="-2001"/>
            <a:ext cx="57629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8" name="Rectangle 35"/>
          <p:cNvSpPr/>
          <p:nvPr/>
        </p:nvSpPr>
        <p:spPr>
          <a:xfrm>
            <a:off x="10568481" y="-2001"/>
            <a:ext cx="274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79" name="Rectangle 36"/>
          <p:cNvSpPr/>
          <p:nvPr/>
        </p:nvSpPr>
        <p:spPr>
          <a:xfrm>
            <a:off x="10547649" y="-2001"/>
            <a:ext cx="12703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80" name="Rectangle 37"/>
          <p:cNvSpPr/>
          <p:nvPr/>
        </p:nvSpPr>
        <p:spPr>
          <a:xfrm>
            <a:off x="10499421" y="-2001"/>
            <a:ext cx="27435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81" name="Rectangle 38"/>
          <p:cNvSpPr/>
          <p:nvPr/>
        </p:nvSpPr>
        <p:spPr>
          <a:xfrm>
            <a:off x="10439675" y="379"/>
            <a:ext cx="54867" cy="585219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82" name="Rectangle 39"/>
          <p:cNvSpPr/>
          <p:nvPr/>
        </p:nvSpPr>
        <p:spPr>
          <a:xfrm>
            <a:off x="10395695" y="379"/>
            <a:ext cx="12703" cy="585219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9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026628" y="-81542"/>
            <a:ext cx="434110" cy="449575"/>
          </a:xfrm>
          <a:prstGeom prst="rect">
            <a:avLst/>
          </a:prstGeom>
        </p:spPr>
        <p:txBody>
          <a:bodyPr lIns="91436" tIns="91436" rIns="91436" bIns="91436"/>
          <a:lstStyle>
            <a:lvl1pPr algn="r">
              <a:defRPr sz="1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799727"/>
      </p:ext>
    </p:extLst>
  </p:cSld>
  <p:clrMapOvr>
    <a:masterClrMapping/>
  </p:clrMapOvr>
  <p:transition spd="med"/>
</p:sldLayout>
</file>

<file path=ppt/slideLayouts/slideLayout20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Title Text"/>
          <p:cNvSpPr txBox="1">
            <a:spLocks noGrp="1"/>
          </p:cNvSpPr>
          <p:nvPr>
            <p:ph type="title"/>
          </p:nvPr>
        </p:nvSpPr>
        <p:spPr>
          <a:xfrm>
            <a:off x="1524000" y="16778"/>
            <a:ext cx="9144000" cy="1052738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91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6"/>
            <a:ext cx="365091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04464"/>
      </p:ext>
    </p:extLst>
  </p:cSld>
  <p:clrMapOvr>
    <a:masterClrMapping/>
  </p:clrMapOvr>
  <p:transition spd="med"/>
</p:sldLayout>
</file>

<file path=ppt/slideLayouts/slideLayout20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00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6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3856313"/>
      </p:ext>
    </p:extLst>
  </p:cSld>
  <p:clrMapOvr>
    <a:masterClrMapping/>
  </p:clrMapOvr>
  <p:transition spd="med"/>
</p:sldLayout>
</file>

<file path=ppt/slideLayouts/slideLayout20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4262" y="6358578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09987"/>
      </p:ext>
    </p:extLst>
  </p:cSld>
  <p:clrMapOvr>
    <a:masterClrMapping/>
  </p:clrMapOvr>
  <p:transition spd="med"/>
</p:sldLayout>
</file>

<file path=ppt/slideLayouts/slideLayout20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1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6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976014"/>
      </p:ext>
    </p:extLst>
  </p:cSld>
  <p:clrMapOvr>
    <a:masterClrMapping/>
  </p:clrMapOvr>
  <p:transition spd="med"/>
</p:sldLayout>
</file>

<file path=ppt/slideLayouts/slideLayout20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Title Text"/>
          <p:cNvSpPr txBox="1">
            <a:spLocks noGrp="1"/>
          </p:cNvSpPr>
          <p:nvPr>
            <p:ph type="title"/>
          </p:nvPr>
        </p:nvSpPr>
        <p:spPr>
          <a:xfrm>
            <a:off x="2246311" y="4406900"/>
            <a:ext cx="7772402" cy="1362075"/>
          </a:xfrm>
          <a:prstGeom prst="rect">
            <a:avLst/>
          </a:prstGeom>
          <a:effectLst/>
        </p:spPr>
        <p:txBody>
          <a:bodyPr lIns="91436" tIns="91436" rIns="91436" bIns="91436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11" y="2906713"/>
            <a:ext cx="7772402" cy="1500190"/>
          </a:xfrm>
          <a:prstGeom prst="rect">
            <a:avLst/>
          </a:prstGeom>
        </p:spPr>
        <p:txBody>
          <a:bodyPr lIns="91436" tIns="91436" rIns="91436" bIns="91436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6"/>
            <a:ext cx="365091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000597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558378"/>
      </p:ext>
    </p:extLst>
  </p:cSld>
  <p:clrMapOvr>
    <a:masterClrMapping/>
  </p:clrMapOvr>
  <p:transition spd="med"/>
</p:sldLayout>
</file>

<file path=ppt/slideLayouts/slideLayout20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Title Text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990600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>
              <a:lnSpc>
                <a:spcPct val="100000"/>
              </a:lnSpc>
              <a:defRPr sz="4000" b="0" spc="-100">
                <a:solidFill>
                  <a:srgbClr val="4F27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32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79" indent="-182879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buFont typeface="Arial"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56615" indent="-219456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buFont typeface="Arial"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18159" indent="-24384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90000"/>
              <a:buFont typeface="Arial"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indent="-274319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0911" indent="-23513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7251"/>
            <a:ext cx="393346" cy="380262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79180"/>
      </p:ext>
    </p:extLst>
  </p:cSld>
  <p:clrMapOvr>
    <a:masterClrMapping/>
  </p:clrMapOvr>
  <p:transition spd="med"/>
</p:sldLayout>
</file>

<file path=ppt/slideLayouts/slideLayout20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Rectangle 9"/>
          <p:cNvSpPr/>
          <p:nvPr/>
        </p:nvSpPr>
        <p:spPr>
          <a:xfrm>
            <a:off x="1524000" y="220785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1" name="Rectangle 6"/>
          <p:cNvSpPr/>
          <p:nvPr/>
        </p:nvSpPr>
        <p:spPr>
          <a:xfrm>
            <a:off x="1524000" y="-2"/>
            <a:ext cx="9144000" cy="365763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7251"/>
            <a:ext cx="393346" cy="380262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413127"/>
      </p:ext>
    </p:extLst>
  </p:cSld>
  <p:clrMapOvr>
    <a:masterClrMapping/>
  </p:clrMapOvr>
  <p:transition spd="med"/>
</p:sldLayout>
</file>

<file path=ppt/slideLayouts/slideLayout20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Text"/>
          <p:cNvSpPr txBox="1">
            <a:spLocks noGrp="1"/>
          </p:cNvSpPr>
          <p:nvPr>
            <p:ph type="title"/>
          </p:nvPr>
        </p:nvSpPr>
        <p:spPr>
          <a:xfrm>
            <a:off x="2246311" y="4406900"/>
            <a:ext cx="7772402" cy="1362075"/>
          </a:xfrm>
          <a:prstGeom prst="rect">
            <a:avLst/>
          </a:prstGeom>
          <a:effectLst/>
        </p:spPr>
        <p:txBody>
          <a:bodyPr lIns="91436" tIns="91436" rIns="91436" bIns="91436" anchor="t">
            <a:normAutofit/>
          </a:bodyPr>
          <a:lstStyle>
            <a:lvl1pPr defTabSz="457200"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11" y="2906713"/>
            <a:ext cx="7772402" cy="1500190"/>
          </a:xfrm>
          <a:prstGeom prst="rect">
            <a:avLst/>
          </a:prstGeom>
        </p:spPr>
        <p:txBody>
          <a:bodyPr lIns="91436" tIns="91436" rIns="91436" bIns="91436" anchor="b">
            <a:normAutofit/>
          </a:bodyPr>
          <a:lstStyle>
            <a:lvl1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6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31635"/>
      </p:ext>
    </p:extLst>
  </p:cSld>
  <p:clrMapOvr>
    <a:masterClrMapping/>
  </p:clrMapOvr>
  <p:transition spd="med"/>
</p:sldLayout>
</file>

<file path=ppt/slideLayouts/slideLayout20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2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"/>
          <p:cNvSpPr/>
          <p:nvPr/>
        </p:nvSpPr>
        <p:spPr>
          <a:xfrm>
            <a:off x="1524000" y="220663"/>
            <a:ext cx="9144001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9" name="Rectangle"/>
          <p:cNvSpPr/>
          <p:nvPr/>
        </p:nvSpPr>
        <p:spPr>
          <a:xfrm>
            <a:off x="1524000" y="0"/>
            <a:ext cx="9144001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601638"/>
      </p:ext>
    </p:extLst>
  </p:cSld>
  <p:clrMapOvr>
    <a:masterClrMapping/>
  </p:clrMapOvr>
  <p:transition spd="med"/>
</p:sldLayout>
</file>

<file path=ppt/slideLayouts/slideLayout20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Title Text"/>
          <p:cNvSpPr txBox="1">
            <a:spLocks noGrp="1"/>
          </p:cNvSpPr>
          <p:nvPr>
            <p:ph type="title"/>
          </p:nvPr>
        </p:nvSpPr>
        <p:spPr>
          <a:xfrm>
            <a:off x="1981200" y="90488"/>
            <a:ext cx="8229600" cy="1508126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68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55889" indent="-1027289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19577" indent="-962377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7266" indent="-1151467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8510" indent="-128411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4257" y="6356985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491648"/>
      </p:ext>
    </p:extLst>
  </p:cSld>
  <p:clrMapOvr>
    <a:masterClrMapping/>
  </p:clrMapOvr>
  <p:transition spd="med"/>
</p:sldLayout>
</file>

<file path=ppt/slideLayouts/slideLayout20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77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836136"/>
      </p:ext>
    </p:extLst>
  </p:cSld>
  <p:clrMapOvr>
    <a:masterClrMapping/>
  </p:clrMapOvr>
  <p:transition spd="med"/>
</p:sldLayout>
</file>

<file path=ppt/slideLayouts/slideLayout20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86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6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33285"/>
      </p:ext>
    </p:extLst>
  </p:cSld>
  <p:clrMapOvr>
    <a:masterClrMapping/>
  </p:clrMapOvr>
  <p:transition spd="med"/>
</p:sldLayout>
</file>

<file path=ppt/slideLayouts/slideLayout20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9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4" cy="318492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11658" indent="-183059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28650" indent="-17145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•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91183" indent="-205383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143000" indent="-22860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»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97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4" cy="2324101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lnSpc>
                <a:spcPct val="100000"/>
              </a:lnSpc>
              <a:defRPr sz="5800" b="0" spc="-116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098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944020"/>
      </p:ext>
    </p:extLst>
  </p:cSld>
  <p:clrMapOvr>
    <a:masterClrMapping/>
  </p:clrMapOvr>
  <p:transition spd="med"/>
</p:sldLayout>
</file>

<file path=ppt/slideLayouts/slideLayout20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0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08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287859"/>
      </p:ext>
    </p:extLst>
  </p:cSld>
  <p:clrMapOvr>
    <a:masterClrMapping/>
  </p:clrMapOvr>
  <p:transition spd="med"/>
</p:sldLayout>
</file>

<file path=ppt/slideLayouts/slideLayout20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6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70629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D01B-DB24-4052-BF65-66C0DAC2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6E4C-7BD7-4E8E-BA25-9FC5586FD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A714-4527-4630-8F69-D414CAE3D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558F-FA1E-421C-B33C-C7B043F9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EB44B-2251-4836-8C63-0D41B09B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102575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41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388569"/>
      </p:ext>
    </p:extLst>
  </p:cSld>
  <p:clrMapOvr>
    <a:masterClrMapping/>
  </p:clrMapOvr>
  <p:transition spd="med"/>
</p:sldLayout>
</file>

<file path=ppt/slideLayouts/slideLayout2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2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2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2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4037" indent="-325438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399236"/>
      </p:ext>
    </p:extLst>
  </p:cSld>
  <p:clrMapOvr>
    <a:masterClrMapping/>
  </p:clrMapOvr>
  <p:transition spd="med"/>
</p:sldLayout>
</file>

<file path=ppt/slideLayouts/slideLayout2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38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9216254"/>
      </p:ext>
    </p:extLst>
  </p:cSld>
  <p:clrMapOvr>
    <a:masterClrMapping/>
  </p:clrMapOvr>
  <p:transition spd="med"/>
</p:sldLayout>
</file>

<file path=ppt/slideLayouts/slideLayout2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6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575866"/>
      </p:ext>
    </p:extLst>
  </p:cSld>
  <p:clrMapOvr>
    <a:masterClrMapping/>
  </p:clrMapOvr>
  <p:transition spd="med"/>
</p:sldLayout>
</file>

<file path=ppt/slideLayouts/slideLayout2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56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544459"/>
      </p:ext>
    </p:extLst>
  </p:cSld>
  <p:clrMapOvr>
    <a:masterClrMapping/>
  </p:clrMapOvr>
  <p:transition spd="med"/>
</p:sldLayout>
</file>

<file path=ppt/slideLayouts/slideLayout2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6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6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6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4037" indent="-325438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550160"/>
      </p:ext>
    </p:extLst>
  </p:cSld>
  <p:clrMapOvr>
    <a:masterClrMapping/>
  </p:clrMapOvr>
  <p:transition spd="med"/>
</p:sldLayout>
</file>

<file path=ppt/slideLayouts/slideLayout2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7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953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772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41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700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6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962050"/>
      </p:ext>
    </p:extLst>
  </p:cSld>
  <p:clrMapOvr>
    <a:masterClrMapping/>
  </p:clrMapOvr>
  <p:transition spd="med"/>
</p:sldLayout>
</file>

<file path=ppt/slideLayouts/slideLayout2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91436" tIns="91436" rIns="91436" bIns="91436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12" y="6358576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681763"/>
      </p:ext>
    </p:extLst>
  </p:cSld>
  <p:clrMapOvr>
    <a:masterClrMapping/>
  </p:clrMapOvr>
  <p:transition spd="med"/>
</p:sldLayout>
</file>

<file path=ppt/slideLayouts/slideLayout2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9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4037" indent="-325438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10" y="6357781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444358"/>
      </p:ext>
    </p:extLst>
  </p:cSld>
  <p:clrMapOvr>
    <a:masterClrMapping/>
  </p:clrMapOvr>
  <p:transition spd="med"/>
</p:sldLayout>
</file>

<file path=ppt/slideLayouts/slideLayout2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4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48785"/>
            <a:ext cx="393343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2812"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99690"/>
      </p:ext>
    </p:extLst>
  </p:cSld>
  <p:clrMapOvr>
    <a:masterClrMapping/>
  </p:clrMapOvr>
  <p:transition spd="med"/>
</p:sldLayout>
</file>

<file path=ppt/slideLayouts/slideLayout2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1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06" y="6358576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859015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4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580818"/>
      </p:ext>
    </p:extLst>
  </p:cSld>
  <p:clrMapOvr>
    <a:masterClrMapping/>
  </p:clrMapOvr>
  <p:transition spd="med"/>
</p:sldLayout>
</file>

<file path=ppt/slideLayouts/slideLayout2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9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2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4037" indent="-325438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9948"/>
            <a:ext cx="393347" cy="380262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861944"/>
      </p:ext>
    </p:extLst>
  </p:cSld>
  <p:clrMapOvr>
    <a:masterClrMapping/>
  </p:clrMapOvr>
  <p:transition spd="med"/>
</p:sldLayout>
</file>

<file path=ppt/slideLayouts/slideLayout2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3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06" y="6358576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303940"/>
      </p:ext>
    </p:extLst>
  </p:cSld>
  <p:clrMapOvr>
    <a:masterClrMapping/>
  </p:clrMapOvr>
  <p:transition spd="med"/>
</p:sldLayout>
</file>

<file path=ppt/slideLayouts/slideLayout2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285644"/>
      </p:ext>
    </p:extLst>
  </p:cSld>
  <p:clrMapOvr>
    <a:masterClrMapping/>
  </p:clrMapOvr>
  <p:transition spd="med"/>
</p:sldLayout>
</file>

<file path=ppt/slideLayouts/slideLayout2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4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267222"/>
      </p:ext>
    </p:extLst>
  </p:cSld>
  <p:clrMapOvr>
    <a:masterClrMapping/>
  </p:clrMapOvr>
  <p:transition spd="med"/>
</p:sldLayout>
</file>

<file path=ppt/slideLayouts/slideLayout2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422242"/>
      </p:ext>
    </p:extLst>
  </p:cSld>
  <p:clrMapOvr>
    <a:masterClrMapping/>
  </p:clrMapOvr>
  <p:transition spd="med"/>
</p:sldLayout>
</file>

<file path=ppt/slideLayouts/slideLayout2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020623"/>
      </p:ext>
    </p:extLst>
  </p:cSld>
  <p:clrMapOvr>
    <a:masterClrMapping/>
  </p:clrMapOvr>
  <p:transition spd="med"/>
</p:sldLayout>
</file>

<file path=ppt/slideLayouts/slideLayout2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340836"/>
      </p:ext>
    </p:extLst>
  </p:cSld>
  <p:clrMapOvr>
    <a:masterClrMapping/>
  </p:clrMapOvr>
  <p:transition spd="med"/>
</p:sldLayout>
</file>

<file path=ppt/slideLayouts/slideLayout2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573854"/>
      </p:ext>
    </p:extLst>
  </p:cSld>
  <p:clrMapOvr>
    <a:masterClrMapping/>
  </p:clrMapOvr>
  <p:transition spd="med"/>
</p:sldLayout>
</file>

<file path=ppt/slideLayouts/slideLayout2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4065432"/>
      </p:ext>
    </p:extLst>
  </p:cSld>
  <p:clrMapOvr>
    <a:masterClrMapping/>
  </p:clrMapOvr>
  <p:transition spd="med"/>
</p:sldLayout>
</file>

<file path=ppt/slideLayouts/slideLayout2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00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653518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24" y="4406916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24" y="2906721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892272"/>
      </p:ext>
    </p:extLst>
  </p:cSld>
  <p:clrMapOvr>
    <a:masterClrMapping/>
  </p:clrMapOvr>
  <p:transition spd="med"/>
</p:sldLayout>
</file>

<file path=ppt/slideLayouts/slideLayout2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1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462839"/>
      </p:ext>
    </p:extLst>
  </p:cSld>
  <p:clrMapOvr>
    <a:masterClrMapping/>
  </p:clrMapOvr>
  <p:transition spd="med"/>
</p:sldLayout>
</file>

<file path=ppt/slideLayouts/slideLayout2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599342"/>
      </p:ext>
    </p:extLst>
  </p:cSld>
  <p:clrMapOvr>
    <a:masterClrMapping/>
  </p:clrMapOvr>
  <p:transition spd="med"/>
</p:sldLayout>
</file>

<file path=ppt/slideLayouts/slideLayout2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2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913253"/>
      </p:ext>
    </p:extLst>
  </p:cSld>
  <p:clrMapOvr>
    <a:masterClrMapping/>
  </p:clrMapOvr>
  <p:transition spd="med"/>
</p:sldLayout>
</file>

<file path=ppt/slideLayouts/slideLayout2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252137"/>
      </p:ext>
    </p:extLst>
  </p:cSld>
  <p:clrMapOvr>
    <a:masterClrMapping/>
  </p:clrMapOvr>
  <p:transition spd="med"/>
</p:sldLayout>
</file>

<file path=ppt/slideLayouts/slideLayout2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226552"/>
      </p:ext>
    </p:extLst>
  </p:cSld>
  <p:clrMapOvr>
    <a:masterClrMapping/>
  </p:clrMapOvr>
  <p:transition spd="med"/>
</p:sldLayout>
</file>

<file path=ppt/slideLayouts/slideLayout2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062042"/>
      </p:ext>
    </p:extLst>
  </p:cSld>
  <p:clrMapOvr>
    <a:masterClrMapping/>
  </p:clrMapOvr>
  <p:transition spd="med"/>
</p:sldLayout>
</file>

<file path=ppt/slideLayouts/slideLayout2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203988"/>
      </p:ext>
    </p:extLst>
  </p:cSld>
  <p:clrMapOvr>
    <a:masterClrMapping/>
  </p:clrMapOvr>
  <p:transition spd="med"/>
</p:sldLayout>
</file>

<file path=ppt/slideLayouts/slideLayout2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745568"/>
      </p:ext>
    </p:extLst>
  </p:cSld>
  <p:clrMapOvr>
    <a:masterClrMapping/>
  </p:clrMapOvr>
  <p:transition spd="med"/>
</p:sldLayout>
</file>

<file path=ppt/slideLayouts/slideLayout2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81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43975"/>
      </p:ext>
    </p:extLst>
  </p:cSld>
  <p:clrMapOvr>
    <a:masterClrMapping/>
  </p:clrMapOvr>
  <p:transition spd="med"/>
</p:sldLayout>
</file>

<file path=ppt/slideLayouts/slideLayout2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307532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6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4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619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772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41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700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232959"/>
      </p:ext>
    </p:extLst>
  </p:cSld>
  <p:clrMapOvr>
    <a:masterClrMapping/>
  </p:clrMapOvr>
  <p:transition spd="med"/>
</p:sldLayout>
</file>

<file path=ppt/slideLayouts/slideLayout2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452052"/>
      </p:ext>
    </p:extLst>
  </p:cSld>
  <p:clrMapOvr>
    <a:masterClrMapping/>
  </p:clrMapOvr>
  <p:transition spd="med"/>
</p:sldLayout>
</file>

<file path=ppt/slideLayouts/slideLayout2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1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2637" indent="-32543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267632"/>
      </p:ext>
    </p:extLst>
  </p:cSld>
  <p:clrMapOvr>
    <a:masterClrMapping/>
  </p:clrMapOvr>
  <p:transition spd="med"/>
</p:sldLayout>
</file>

<file path=ppt/slideLayouts/slideLayout2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167038"/>
      </p:ext>
    </p:extLst>
  </p:cSld>
  <p:clrMapOvr>
    <a:masterClrMapping/>
  </p:clrMapOvr>
  <p:transition spd="med"/>
</p:sldLayout>
</file>

<file path=ppt/slideLayouts/slideLayout2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836877" indent="-37967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341120" indent="-4267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939572" indent="-567972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460977" indent="-63217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154604"/>
      </p:ext>
    </p:extLst>
  </p:cSld>
  <p:clrMapOvr>
    <a:masterClrMapping/>
  </p:clrMapOvr>
  <p:transition spd="med"/>
</p:sldLayout>
</file>

<file path=ppt/slideLayouts/slideLayout2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066401"/>
      </p:ext>
    </p:extLst>
  </p:cSld>
  <p:clrMapOvr>
    <a:masterClrMapping/>
  </p:clrMapOvr>
  <p:transition spd="med"/>
</p:sldLayout>
</file>

<file path=ppt/slideLayouts/slideLayout2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758401"/>
      </p:ext>
    </p:extLst>
  </p:cSld>
  <p:clrMapOvr>
    <a:masterClrMapping/>
  </p:clrMapOvr>
  <p:transition spd="med"/>
</p:sldLayout>
</file>

<file path=ppt/slideLayouts/slideLayout2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489040"/>
      </p:ext>
    </p:extLst>
  </p:cSld>
  <p:clrMapOvr>
    <a:masterClrMapping/>
  </p:clrMapOvr>
  <p:transition spd="med"/>
</p:sldLayout>
</file>

<file path=ppt/slideLayouts/slideLayout2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62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829129" indent="-37192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479039" indent="-65023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3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992239"/>
      </p:ext>
    </p:extLst>
  </p:cSld>
  <p:clrMapOvr>
    <a:masterClrMapping/>
  </p:clrMapOvr>
  <p:transition spd="med"/>
</p:sldLayout>
</file>

<file path=ppt/slideLayouts/slideLayout2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7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2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82591"/>
      </p:ext>
    </p:extLst>
  </p:cSld>
  <p:clrMapOvr>
    <a:masterClrMapping/>
  </p:clrMapOvr>
  <p:transition spd="med"/>
</p:sldLayout>
</file>

<file path=ppt/slideLayouts/slideLayout2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sz="60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4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983108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7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3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3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6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843129"/>
      </p:ext>
    </p:extLst>
  </p:cSld>
  <p:clrMapOvr>
    <a:masterClrMapping/>
  </p:clrMapOvr>
  <p:transition spd="med"/>
</p:sldLayout>
</file>

<file path=ppt/slideLayouts/slideLayout2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49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887" indent="-312738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362" indent="-312737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737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529171"/>
      </p:ext>
    </p:extLst>
  </p:cSld>
  <p:clrMapOvr>
    <a:masterClrMapping/>
  </p:clrMapOvr>
  <p:transition spd="med"/>
</p:sldLayout>
</file>

<file path=ppt/slideLayouts/slideLayout2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sz="60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545265"/>
      </p:ext>
    </p:extLst>
  </p:cSld>
  <p:clrMapOvr>
    <a:masterClrMapping/>
  </p:clrMapOvr>
  <p:transition spd="med"/>
</p:sldLayout>
</file>

<file path=ppt/slideLayouts/slideLayout2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887" indent="-312738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362" indent="-312737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737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341267"/>
      </p:ext>
    </p:extLst>
  </p:cSld>
  <p:clrMapOvr>
    <a:masterClrMapping/>
  </p:clrMapOvr>
  <p:transition spd="med"/>
</p:sldLayout>
</file>

<file path=ppt/slideLayouts/slideLayout2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Title Text"/>
          <p:cNvSpPr txBox="1">
            <a:spLocks noGrp="1"/>
          </p:cNvSpPr>
          <p:nvPr>
            <p:ph type="title"/>
          </p:nvPr>
        </p:nvSpPr>
        <p:spPr>
          <a:xfrm>
            <a:off x="840317" y="365125"/>
            <a:ext cx="10515601" cy="1325564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0317" y="1681163"/>
            <a:ext cx="5158318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717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803901"/>
      </p:ext>
    </p:extLst>
  </p:cSld>
  <p:clrMapOvr>
    <a:masterClrMapping/>
  </p:clrMapOvr>
  <p:transition spd="med"/>
</p:sldLayout>
</file>

<file path=ppt/slideLayouts/slideLayout2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842166"/>
      </p:ext>
    </p:extLst>
  </p:cSld>
  <p:clrMapOvr>
    <a:masterClrMapping/>
  </p:clrMapOvr>
  <p:transition spd="med"/>
</p:sldLayout>
</file>

<file path=ppt/slideLayouts/slideLayout2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590875"/>
      </p:ext>
    </p:extLst>
  </p:cSld>
  <p:clrMapOvr>
    <a:masterClrMapping/>
  </p:clrMapOvr>
  <p:transition spd="med"/>
</p:sldLayout>
</file>

<file path=ppt/slideLayouts/slideLayout2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Title Text"/>
          <p:cNvSpPr txBox="1">
            <a:spLocks noGrp="1"/>
          </p:cNvSpPr>
          <p:nvPr>
            <p:ph type="title"/>
          </p:nvPr>
        </p:nvSpPr>
        <p:spPr>
          <a:xfrm>
            <a:off x="840317" y="457200"/>
            <a:ext cx="3932768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716" y="987425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8564" indent="-357414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40341" indent="-414866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37005" indent="-50038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9742" indent="-50038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168157"/>
      </p:ext>
    </p:extLst>
  </p:cSld>
  <p:clrMapOvr>
    <a:masterClrMapping/>
  </p:clrMapOvr>
  <p:transition spd="med"/>
</p:sldLayout>
</file>

<file path=ppt/slideLayouts/slideLayout2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Title Text"/>
          <p:cNvSpPr txBox="1">
            <a:spLocks noGrp="1"/>
          </p:cNvSpPr>
          <p:nvPr>
            <p:ph type="title"/>
          </p:nvPr>
        </p:nvSpPr>
        <p:spPr>
          <a:xfrm>
            <a:off x="840317" y="457200"/>
            <a:ext cx="3932768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6" y="987425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0317" y="2057400"/>
            <a:ext cx="393276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375897"/>
      </p:ext>
    </p:extLst>
  </p:cSld>
  <p:clrMapOvr>
    <a:masterClrMapping/>
  </p:clrMapOvr>
  <p:transition spd="med"/>
</p:sldLayout>
</file>

<file path=ppt/slideLayouts/slideLayout2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704587"/>
      </p:ext>
    </p:extLst>
  </p:cSld>
  <p:clrMapOvr>
    <a:masterClrMapping/>
  </p:clrMapOvr>
  <p:transition spd="med"/>
</p:sldLayout>
</file>

<file path=ppt/slideLayouts/slideLayout2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7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710772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700401"/>
      </p:ext>
    </p:extLst>
  </p:cSld>
  <p:clrMapOvr>
    <a:masterClrMapping/>
  </p:clrMapOvr>
  <p:transition spd="med"/>
</p:sldLayout>
</file>

<file path=ppt/slideLayouts/slideLayout2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698984"/>
      </p:ext>
    </p:extLst>
  </p:cSld>
  <p:clrMapOvr>
    <a:masterClrMapping/>
  </p:clrMapOvr>
  <p:transition spd="med"/>
</p:sldLayout>
</file>

<file path=ppt/slideLayouts/slideLayout2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735188"/>
      </p:ext>
    </p:extLst>
  </p:cSld>
  <p:clrMapOvr>
    <a:masterClrMapping/>
  </p:clrMapOvr>
  <p:transition spd="med"/>
</p:sldLayout>
</file>

<file path=ppt/slideLayouts/slideLayout2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6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224180"/>
      </p:ext>
    </p:extLst>
  </p:cSld>
  <p:clrMapOvr>
    <a:masterClrMapping/>
  </p:clrMapOvr>
  <p:transition spd="med"/>
</p:sldLayout>
</file>

<file path=ppt/slideLayouts/slideLayout2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733032"/>
      </p:ext>
    </p:extLst>
  </p:cSld>
  <p:clrMapOvr>
    <a:masterClrMapping/>
  </p:clrMapOvr>
  <p:transition spd="med"/>
</p:sldLayout>
</file>

<file path=ppt/slideLayouts/slideLayout2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56571"/>
      </p:ext>
    </p:extLst>
  </p:cSld>
  <p:clrMapOvr>
    <a:masterClrMapping/>
  </p:clrMapOvr>
  <p:transition spd="med"/>
</p:sldLayout>
</file>

<file path=ppt/slideLayouts/slideLayout2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418827"/>
      </p:ext>
    </p:extLst>
  </p:cSld>
  <p:clrMapOvr>
    <a:masterClrMapping/>
  </p:clrMapOvr>
  <p:transition spd="med"/>
</p:sldLayout>
</file>

<file path=ppt/slideLayouts/slideLayout2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3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6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110371"/>
      </p:ext>
    </p:extLst>
  </p:cSld>
  <p:clrMapOvr>
    <a:masterClrMapping/>
  </p:clrMapOvr>
  <p:transition spd="med"/>
</p:sldLayout>
</file>

<file path=ppt/slideLayouts/slideLayout2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44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45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96462"/>
      </p:ext>
    </p:extLst>
  </p:cSld>
  <p:clrMapOvr>
    <a:masterClrMapping/>
  </p:clrMapOvr>
  <p:transition spd="med"/>
</p:sldLayout>
</file>

<file path=ppt/slideLayouts/slideLayout2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5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5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5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2637" indent="-32543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999820"/>
      </p:ext>
    </p:extLst>
  </p:cSld>
  <p:clrMapOvr>
    <a:masterClrMapping/>
  </p:clrMapOvr>
  <p:transition spd="med"/>
</p:sldLayout>
</file>

<file path=ppt/slideLayouts/slideLayout2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66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67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073945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124734"/>
      </p:ext>
    </p:extLst>
  </p:cSld>
  <p:clrMapOvr>
    <a:masterClrMapping/>
  </p:clrMapOvr>
  <p:transition spd="med"/>
</p:sldLayout>
</file>

<file path=ppt/slideLayouts/slideLayout2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7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7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836877" indent="-37967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341119" indent="-426719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939571" indent="-567972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460976" indent="-632176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101342"/>
      </p:ext>
    </p:extLst>
  </p:cSld>
  <p:clrMapOvr>
    <a:masterClrMapping/>
  </p:clrMapOvr>
  <p:transition spd="med"/>
</p:sldLayout>
</file>

<file path=ppt/slideLayouts/slideLayout2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88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8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7" y="1535111"/>
            <a:ext cx="5389036" cy="639765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6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993784"/>
      </p:ext>
    </p:extLst>
  </p:cSld>
  <p:clrMapOvr>
    <a:masterClrMapping/>
  </p:clrMapOvr>
  <p:transition spd="med"/>
</p:sldLayout>
</file>

<file path=ppt/slideLayouts/slideLayout2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00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01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734058"/>
      </p:ext>
    </p:extLst>
  </p:cSld>
  <p:clrMapOvr>
    <a:masterClrMapping/>
  </p:clrMapOvr>
  <p:transition spd="med"/>
</p:sldLayout>
</file>

<file path=ppt/slideLayouts/slideLayout2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0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706590"/>
      </p:ext>
    </p:extLst>
  </p:cSld>
  <p:clrMapOvr>
    <a:masterClrMapping/>
  </p:clrMapOvr>
  <p:transition spd="med"/>
</p:sldLayout>
</file>

<file path=ppt/slideLayouts/slideLayout2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9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20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21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829129" indent="-371928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479038" indent="-650238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599" y="1435101"/>
            <a:ext cx="4011087" cy="46910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7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8652859"/>
      </p:ext>
    </p:extLst>
  </p:cSld>
  <p:clrMapOvr>
    <a:masterClrMapping/>
  </p:clrMapOvr>
  <p:transition spd="med"/>
</p:sldLayout>
</file>

<file path=ppt/slideLayouts/slideLayout2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31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32" name="Title Text"/>
          <p:cNvSpPr txBox="1">
            <a:spLocks noGrp="1"/>
          </p:cNvSpPr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421391"/>
      </p:ext>
    </p:extLst>
  </p:cSld>
  <p:clrMapOvr>
    <a:masterClrMapping/>
  </p:clrMapOvr>
  <p:transition spd="med"/>
</p:sldLayout>
</file>

<file path=ppt/slideLayouts/slideLayout2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43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4" cy="318492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40258" indent="-183058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085850" indent="-17145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•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576982" indent="-205382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057400" indent="-22860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»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4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4" cy="23241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lnSpc>
                <a:spcPct val="100000"/>
              </a:lnSpc>
              <a:defRPr sz="5800" b="0" spc="-116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746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7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2545"/>
            <a:ext cx="301904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777536"/>
      </p:ext>
    </p:extLst>
  </p:cSld>
  <p:clrMapOvr>
    <a:masterClrMapping/>
  </p:clrMapOvr>
  <p:transition spd="med"/>
</p:sldLayout>
</file>

<file path=ppt/slideLayouts/slideLayout2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5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6" y="6382866"/>
            <a:ext cx="301905" cy="30733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909874"/>
      </p:ext>
    </p:extLst>
  </p:cSld>
  <p:clrMapOvr>
    <a:masterClrMapping/>
  </p:clrMapOvr>
  <p:transition spd="med"/>
</p:sldLayout>
</file>

<file path=ppt/slideLayouts/slideLayout2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520968"/>
      </p:ext>
    </p:extLst>
  </p:cSld>
  <p:clrMapOvr>
    <a:masterClrMapping/>
  </p:clrMapOvr>
  <p:transition spd="med"/>
</p:sldLayout>
</file>

<file path=ppt/slideLayouts/slideLayout2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7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301607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0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6" y="273052"/>
            <a:ext cx="5111751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2"/>
            <a:ext cx="3008315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7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811896"/>
      </p:ext>
    </p:extLst>
  </p:cSld>
  <p:clrMapOvr>
    <a:masterClrMapping/>
  </p:clrMapOvr>
  <p:transition spd="med"/>
</p:sldLayout>
</file>

<file path=ppt/slideLayouts/slideLayout2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695225"/>
      </p:ext>
    </p:extLst>
  </p:cSld>
  <p:clrMapOvr>
    <a:masterClrMapping/>
  </p:clrMapOvr>
  <p:transition spd="med"/>
</p:sldLayout>
</file>

<file path=ppt/slideLayouts/slideLayout2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8" indent="-320038">
              <a:lnSpc>
                <a:spcPct val="100000"/>
              </a:lnSpc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145886"/>
      </p:ext>
    </p:extLst>
  </p:cSld>
  <p:clrMapOvr>
    <a:masterClrMapping/>
  </p:clrMapOvr>
  <p:transition spd="med"/>
</p:sldLayout>
</file>

<file path=ppt/slideLayouts/slideLayout2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7" y="1535111"/>
            <a:ext cx="5389036" cy="639765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46749"/>
      </p:ext>
    </p:extLst>
  </p:cSld>
  <p:clrMapOvr>
    <a:masterClrMapping/>
  </p:clrMapOvr>
  <p:transition spd="med"/>
</p:sldLayout>
</file>

<file path=ppt/slideLayouts/slideLayout2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689850"/>
      </p:ext>
    </p:extLst>
  </p:cSld>
  <p:clrMapOvr>
    <a:masterClrMapping/>
  </p:clrMapOvr>
  <p:transition spd="med"/>
</p:sldLayout>
</file>

<file path=ppt/slideLayouts/slideLayout2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047529"/>
      </p:ext>
    </p:extLst>
  </p:cSld>
  <p:clrMapOvr>
    <a:masterClrMapping/>
  </p:clrMapOvr>
  <p:transition spd="med"/>
</p:sldLayout>
</file>

<file path=ppt/slideLayouts/slideLayout2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25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599" y="1435101"/>
            <a:ext cx="4011087" cy="46910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749831"/>
      </p:ext>
    </p:extLst>
  </p:cSld>
  <p:clrMapOvr>
    <a:masterClrMapping/>
  </p:clrMapOvr>
  <p:transition spd="med"/>
</p:sldLayout>
</file>

<file path=ppt/slideLayouts/slideLayout2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Title Text"/>
          <p:cNvSpPr txBox="1">
            <a:spLocks noGrp="1"/>
          </p:cNvSpPr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3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8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7" y="6404295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92508"/>
      </p:ext>
    </p:extLst>
  </p:cSld>
  <p:clrMapOvr>
    <a:masterClrMapping/>
  </p:clrMapOvr>
  <p:transition spd="med"/>
</p:sldLayout>
</file>

<file path=ppt/slideLayouts/slideLayout2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746671"/>
      </p:ext>
    </p:extLst>
  </p:cSld>
  <p:clrMapOvr>
    <a:masterClrMapping/>
  </p:clrMapOvr>
  <p:transition spd="med"/>
</p:sldLayout>
</file>

<file path=ppt/slideLayouts/slideLayout2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5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278668"/>
      </p:ext>
    </p:extLst>
  </p:cSld>
  <p:clrMapOvr>
    <a:masterClrMapping/>
  </p:clrMapOvr>
  <p:transition spd="med"/>
</p:sldLayout>
</file>

<file path=ppt/slideLayouts/slideLayout2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336228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9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9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9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140038"/>
      </p:ext>
    </p:extLst>
  </p:cSld>
  <p:clrMapOvr>
    <a:masterClrMapping/>
  </p:clrMapOvr>
  <p:transition spd="med"/>
</p:sldLayout>
</file>

<file path=ppt/slideLayouts/slideLayout2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774952"/>
      </p:ext>
    </p:extLst>
  </p:cSld>
  <p:clrMapOvr>
    <a:masterClrMapping/>
  </p:clrMapOvr>
  <p:transition spd="med"/>
</p:sldLayout>
</file>

<file path=ppt/slideLayouts/slideLayout2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098075"/>
      </p:ext>
    </p:extLst>
  </p:cSld>
  <p:clrMapOvr>
    <a:masterClrMapping/>
  </p:clrMapOvr>
  <p:transition spd="med"/>
</p:sldLayout>
</file>

<file path=ppt/slideLayouts/slideLayout2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756900"/>
      </p:ext>
    </p:extLst>
  </p:cSld>
  <p:clrMapOvr>
    <a:masterClrMapping/>
  </p:clrMapOvr>
  <p:transition spd="med"/>
</p:sldLayout>
</file>

<file path=ppt/slideLayouts/slideLayout2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131468"/>
      </p:ext>
    </p:extLst>
  </p:cSld>
  <p:clrMapOvr>
    <a:masterClrMapping/>
  </p:clrMapOvr>
  <p:transition spd="med"/>
</p:sldLayout>
</file>

<file path=ppt/slideLayouts/slideLayout2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00808"/>
      </p:ext>
    </p:extLst>
  </p:cSld>
  <p:clrMapOvr>
    <a:masterClrMapping/>
  </p:clrMapOvr>
  <p:transition spd="med"/>
</p:sldLayout>
</file>

<file path=ppt/slideLayouts/slideLayout2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1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124504"/>
      </p:ext>
    </p:extLst>
  </p:cSld>
  <p:clrMapOvr>
    <a:masterClrMapping/>
  </p:clrMapOvr>
  <p:transition spd="med"/>
</p:sldLayout>
</file>

<file path=ppt/slideLayouts/slideLayout2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Rectangle 1"/>
          <p:cNvSpPr/>
          <p:nvPr/>
        </p:nvSpPr>
        <p:spPr>
          <a:xfrm>
            <a:off x="0" y="220663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26" name="Rectangle 2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2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2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2637" indent="-325437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815"/>
            <a:ext cx="284369" cy="280797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411625"/>
      </p:ext>
    </p:extLst>
  </p:cSld>
  <p:clrMapOvr>
    <a:masterClrMapping/>
  </p:clrMapOvr>
  <p:transition spd="med"/>
</p:sldLayout>
</file>

<file path=ppt/slideLayouts/slideLayout2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37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2176" y="6414760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253097"/>
      </p:ext>
    </p:extLst>
  </p:cSld>
  <p:clrMapOvr>
    <a:masterClrMapping/>
  </p:clrMapOvr>
  <p:transition spd="med"/>
</p:sldLayout>
</file>

<file path=ppt/slideLayouts/slideLayout2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44386"/>
      </p:ext>
    </p:extLst>
  </p:cSld>
  <p:clrMapOvr>
    <a:masterClrMapping/>
  </p:clrMapOvr>
</p:sldLayout>
</file>

<file path=ppt/slideLayouts/slideLayout2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384D8-9F17-4372-A23A-924F96CB64E3}" type="datetimeFigureOut">
              <a:rPr lang="zh-CN" altLang="en-US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0A286-8FF2-4EC5-AF8A-818446FED1D6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3090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678996"/>
      </p:ext>
    </p:extLst>
  </p:cSld>
  <p:clrMapOvr>
    <a:masterClrMapping/>
  </p:clrMapOvr>
  <p:transition spd="med"/>
</p:sldLayout>
</file>

<file path=ppt/slideLayouts/slideLayout2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127370"/>
      </p:ext>
    </p:extLst>
  </p:cSld>
  <p:clrMapOvr>
    <a:masterClrMapping/>
  </p:clrMapOvr>
</p:sldLayout>
</file>

<file path=ppt/slideLayouts/slideLayout2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C48E-AAC1-4420-9870-FE56B246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954C3-337B-4042-BA83-29BDC8F2291F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EAF41-1F1B-4F2E-9056-0E425BDE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94A7D-8B8A-435F-B7AF-0DFADBF5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A63C5-7A0A-4BF6-A479-2A82D9AF00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711507"/>
      </p:ext>
    </p:extLst>
  </p:cSld>
  <p:clrMapOvr>
    <a:masterClrMapping/>
  </p:clrMapOvr>
  <p:transition>
    <p:pull dir="r"/>
  </p:transition>
</p:sldLayout>
</file>

<file path=ppt/slideLayouts/slideLayout2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E2998-1BB4-4116-8017-3945F4F4D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AF640-9D75-4D24-9D03-F7850D11B84B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F2C09-408E-4815-A4A7-DBC4607E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31982-6D29-48F9-B695-81AF1E9C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D90A8-161C-4D22-B4CD-3885A7ADE4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37752"/>
      </p:ext>
    </p:extLst>
  </p:cSld>
  <p:clrMapOvr>
    <a:masterClrMapping/>
  </p:clrMapOvr>
  <p:transition>
    <p:pull dir="r"/>
  </p:transition>
</p:sldLayout>
</file>

<file path=ppt/slideLayouts/slideLayout2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C5924-0B43-4D4E-AB96-1F2069B5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2737-2A4A-423E-A4FB-759882138C6B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3C99A-B869-445B-8B4E-B9491B7A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15EFF-6788-4D69-B148-6D83B264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D99C0-6518-47AE-B7D3-219EF4AAA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888402"/>
      </p:ext>
    </p:extLst>
  </p:cSld>
  <p:clrMapOvr>
    <a:masterClrMapping/>
  </p:clrMapOvr>
  <p:transition>
    <p:pull dir="r"/>
  </p:transition>
</p:sldLayout>
</file>

<file path=ppt/slideLayouts/slideLayout2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5EEC3D-7FE3-4FAB-A53A-1FF9B6F3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DD520-9244-4E07-83B7-343972264802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601AFD-BF40-4B92-8FC3-7D04E8A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B24770-F246-49F9-92FE-4D6DC954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15D19-4243-4C5D-AB55-D2532128C2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105421"/>
      </p:ext>
    </p:extLst>
  </p:cSld>
  <p:clrMapOvr>
    <a:masterClrMapping/>
  </p:clrMapOvr>
  <p:transition>
    <p:pull dir="r"/>
  </p:transition>
</p:sldLayout>
</file>

<file path=ppt/slideLayouts/slideLayout2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717606-5614-4AE1-989E-0C03EB9BB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A8010-2CE2-4E8F-87B7-417585BBD87E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1F5EB8-FA12-4AF0-9450-BCBB1541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8B8A0A-FE01-4249-9EC2-5C981CDD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36F6-EAE3-4041-884E-3D83425EF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049308"/>
      </p:ext>
    </p:extLst>
  </p:cSld>
  <p:clrMapOvr>
    <a:masterClrMapping/>
  </p:clrMapOvr>
  <p:transition>
    <p:pull dir="r"/>
  </p:transition>
</p:sldLayout>
</file>

<file path=ppt/slideLayouts/slideLayout2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49CC107-28BD-41E8-8D11-9886C3582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74086-E5EF-4C1E-A3D5-E1B7E31E01B5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DED1D9-B776-46FD-A9EE-CE59FA5E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6E45FD-DC13-48EA-AC6D-16B632B3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CD593-4B04-46D3-BE3E-C06D4AF7C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742039"/>
      </p:ext>
    </p:extLst>
  </p:cSld>
  <p:clrMapOvr>
    <a:masterClrMapping/>
  </p:clrMapOvr>
  <p:transition>
    <p:pull dir="r"/>
  </p:transition>
</p:sldLayout>
</file>

<file path=ppt/slideLayouts/slideLayout2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5ADDFD4-E5EA-4932-BBBC-E23CC682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2182-1058-472A-8261-4EA8B30907E4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DB15EA-5761-4A61-B79E-A6088435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50E43E-6151-415C-BEEF-896061F0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F2E19-10F3-496E-A584-DA4656D0B1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198630"/>
      </p:ext>
    </p:extLst>
  </p:cSld>
  <p:clrMapOvr>
    <a:masterClrMapping/>
  </p:clrMapOvr>
  <p:transition>
    <p:pull dir="r"/>
  </p:transition>
</p:sldLayout>
</file>

<file path=ppt/slideLayouts/slideLayout2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18CF8D-47A1-422D-9966-0083D97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44DFA-FF19-4EEE-BFB0-918BE7DB2C9D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E2CC80-D583-4B81-8087-CCB73FCC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E3A382-D5CB-41DA-B370-88A72397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2E878-F867-4A31-8219-4EDC903E9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04440"/>
      </p:ext>
    </p:extLst>
  </p:cSld>
  <p:clrMapOvr>
    <a:masterClrMapping/>
  </p:clrMapOvr>
  <p:transition>
    <p:pull dir="r"/>
  </p:transition>
</p:sldLayout>
</file>

<file path=ppt/slideLayouts/slideLayout2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0DB0E4-22E2-4DD0-8DDF-1E608669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66E1-896B-4EEC-ADC9-275044FD7504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705892-B7C0-44EB-8025-BE6ADAC3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79CE8B-B48E-4E15-87C5-FE33152BF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AD87-3B3B-422D-A806-B90F14B021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326267"/>
      </p:ext>
    </p:extLst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D0157-5730-445D-8276-ED73AD637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752A-8AC5-4908-9EDE-FD059739E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68FEF-3D86-42F8-B0E1-7166518F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A541C-7711-4F68-9383-34C641BD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CF40A-CD22-40C6-9F6E-C73415E6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54903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3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601095"/>
      </p:ext>
    </p:extLst>
  </p:cSld>
  <p:clrMapOvr>
    <a:masterClrMapping/>
  </p:clrMapOvr>
  <p:transition spd="med"/>
</p:sldLayout>
</file>

<file path=ppt/slideLayouts/slideLayout2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51D1C-1209-4653-98E6-D9B520DA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78EAE-392D-487A-B12D-483A18A361BB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5E9C0-54DF-4E5B-85F9-642F0E78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F7B4B-4A73-410D-AA60-F71745223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2064-BB4D-471C-98A0-C25EBFB247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695369"/>
      </p:ext>
    </p:extLst>
  </p:cSld>
  <p:clrMapOvr>
    <a:masterClrMapping/>
  </p:clrMapOvr>
  <p:transition>
    <p:pull dir="r"/>
  </p:transition>
</p:sldLayout>
</file>

<file path=ppt/slideLayouts/slideLayout2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4187A-4DFE-4500-B2F0-A7B874531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CC2C4-CD67-4939-8B97-FDC0318B6C31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B898-6437-4B77-BAA6-002E55C2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E2163-EEE1-4F1C-96FB-61342A85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2DB5-D665-443C-8971-BE5E19649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091722"/>
      </p:ext>
    </p:extLst>
  </p:cSld>
  <p:clrMapOvr>
    <a:masterClrMapping/>
  </p:clrMapOvr>
  <p:transition>
    <p:pull dir="r"/>
  </p:transition>
</p:sldLayout>
</file>

<file path=ppt/slideLayouts/slideLayout2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77AFF4-53C9-46DB-AAE6-E919AF9A1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6EB0B-18EE-4E71-8C42-C6F4A939F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661124"/>
      </p:ext>
    </p:extLst>
  </p:cSld>
  <p:clrMapOvr>
    <a:masterClrMapping/>
  </p:clrMapOvr>
  <p:transition spd="med">
    <p:wipe/>
  </p:transition>
</p:sldLayout>
</file>

<file path=ppt/slideLayouts/slideLayout2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E2DAC5-826F-44F0-86B4-DC2B1E2BA9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336A1-3DD1-4DB4-A899-A60DE9DFC8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983746"/>
      </p:ext>
    </p:extLst>
  </p:cSld>
  <p:clrMapOvr>
    <a:masterClrMapping/>
  </p:clrMapOvr>
  <p:transition spd="med">
    <p:wipe/>
  </p:transition>
</p:sldLayout>
</file>

<file path=ppt/slideLayouts/slideLayout2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20577C-7D45-490A-81A6-540519DF0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1EC6A-3103-4BCE-8734-2350841F21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55485"/>
      </p:ext>
    </p:extLst>
  </p:cSld>
  <p:clrMapOvr>
    <a:masterClrMapping/>
  </p:clrMapOvr>
  <p:transition spd="med">
    <p:wipe/>
  </p:transition>
</p:sldLayout>
</file>

<file path=ppt/slideLayouts/slideLayout2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C4DE98-2A92-4C79-AA9E-639D1A0F6D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4F97-D0B1-452F-8813-B64604C8C2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997108"/>
      </p:ext>
    </p:extLst>
  </p:cSld>
  <p:clrMapOvr>
    <a:masterClrMapping/>
  </p:clrMapOvr>
  <p:transition spd="med">
    <p:wipe/>
  </p:transition>
</p:sldLayout>
</file>

<file path=ppt/slideLayouts/slideLayout2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4A3D5C-DAB9-4901-A52B-7AF98D2FE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B5308-4636-41E3-8D1F-03037F62BC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21610"/>
      </p:ext>
    </p:extLst>
  </p:cSld>
  <p:clrMapOvr>
    <a:masterClrMapping/>
  </p:clrMapOvr>
  <p:transition spd="med">
    <p:wipe/>
  </p:transition>
</p:sldLayout>
</file>

<file path=ppt/slideLayouts/slideLayout2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8C7B7A5-18B3-4930-8290-F63453CB6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A7F1F-57E7-42E2-B213-311B526F71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254647"/>
      </p:ext>
    </p:extLst>
  </p:cSld>
  <p:clrMapOvr>
    <a:masterClrMapping/>
  </p:clrMapOvr>
  <p:transition spd="med">
    <p:wipe/>
  </p:transition>
</p:sldLayout>
</file>

<file path=ppt/slideLayouts/slideLayout2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98ACBEF-19BA-4C3B-9E75-D7B4A98DDE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4840A-A4F8-4E24-8C1F-1B6201418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604544"/>
      </p:ext>
    </p:extLst>
  </p:cSld>
  <p:clrMapOvr>
    <a:masterClrMapping/>
  </p:clrMapOvr>
  <p:transition spd="med">
    <p:wipe/>
  </p:transition>
</p:sldLayout>
</file>

<file path=ppt/slideLayouts/slideLayout2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365128-3D6B-49D6-B14C-5A2874E3F2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AF2FA-EFD3-481B-9C27-BC6D2BE81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887860"/>
      </p:ext>
    </p:extLst>
  </p:cSld>
  <p:clrMapOvr>
    <a:masterClrMapping/>
  </p:clrMapOvr>
  <p:transition spd="med">
    <p:wip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0;p2"/>
          <p:cNvSpPr/>
          <p:nvPr/>
        </p:nvSpPr>
        <p:spPr>
          <a:xfrm>
            <a:off x="1512983" y="-14701"/>
            <a:ext cx="9144001" cy="6858001"/>
          </a:xfrm>
          <a:prstGeom prst="rect">
            <a:avLst/>
          </a:prstGeom>
          <a:solidFill>
            <a:srgbClr val="222222">
              <a:alpha val="6462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39" name="Google Shape;11;p2"/>
          <p:cNvSpPr/>
          <p:nvPr/>
        </p:nvSpPr>
        <p:spPr>
          <a:xfrm>
            <a:off x="6610351" y="-50800"/>
            <a:ext cx="4114800" cy="695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"/>
                </a:moveTo>
                <a:lnTo>
                  <a:pt x="1410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0" name="Google Shape;12;p2"/>
          <p:cNvSpPr/>
          <p:nvPr/>
        </p:nvSpPr>
        <p:spPr>
          <a:xfrm flipH="1">
            <a:off x="1105051" y="5859200"/>
            <a:ext cx="8172300" cy="998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61" y="0"/>
                </a:lnTo>
                <a:lnTo>
                  <a:pt x="21600" y="0"/>
                </a:lnTo>
                <a:lnTo>
                  <a:pt x="20239" y="2160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solidFill>
                  <a:srgbClr val="434343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1" name="Google Shape;13;p2"/>
          <p:cNvSpPr/>
          <p:nvPr/>
        </p:nvSpPr>
        <p:spPr>
          <a:xfrm flipH="1">
            <a:off x="2552475" y="5555200"/>
            <a:ext cx="8369700" cy="30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04" y="0"/>
                </a:lnTo>
                <a:lnTo>
                  <a:pt x="21600" y="0"/>
                </a:lnTo>
                <a:lnTo>
                  <a:pt x="2119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52477" y="0"/>
            <a:ext cx="5238603" cy="5360000"/>
          </a:xfrm>
          <a:prstGeom prst="rect">
            <a:avLst/>
          </a:prstGeom>
          <a:effectLst/>
        </p:spPr>
        <p:txBody>
          <a:bodyPr lIns="182849" tIns="182849" rIns="182849" bIns="182849" anchor="b">
            <a:normAutofit/>
          </a:bodyPr>
          <a:lstStyle>
            <a:lvl1pPr algn="ctr">
              <a:lnSpc>
                <a:spcPct val="100000"/>
              </a:lnSpc>
              <a:defRPr sz="5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04988" y="6171689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052312"/>
      </p:ext>
    </p:extLst>
  </p:cSld>
  <p:clrMapOvr>
    <a:masterClrMapping/>
  </p:clrMapOvr>
  <p:transition spd="med"/>
</p:sldLayout>
</file>

<file path=ppt/slideLayouts/slideLayout2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52E77-99DF-40D6-ACBC-74C26B865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D7059-2048-46D4-905C-21DE15E6A9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385982"/>
      </p:ext>
    </p:extLst>
  </p:cSld>
  <p:clrMapOvr>
    <a:masterClrMapping/>
  </p:clrMapOvr>
  <p:transition spd="med">
    <p:wipe/>
  </p:transition>
</p:sldLayout>
</file>

<file path=ppt/slideLayouts/slideLayout2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D2D19C-11E4-4647-A95F-4B9B56734D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42CC0-3D32-4AA2-BEC2-56CFCFC48D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984755"/>
      </p:ext>
    </p:extLst>
  </p:cSld>
  <p:clrMapOvr>
    <a:masterClrMapping/>
  </p:clrMapOvr>
  <p:transition spd="med">
    <p:wipe/>
  </p:transition>
</p:sldLayout>
</file>

<file path=ppt/slideLayouts/slideLayout2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D6738A-4F10-465F-893C-694EDD762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6FCA9-7DF3-434D-AD53-A2B27B362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555358"/>
      </p:ext>
    </p:extLst>
  </p:cSld>
  <p:clrMapOvr>
    <a:masterClrMapping/>
  </p:clrMapOvr>
  <p:transition spd="med">
    <p:wip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41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093558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756635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24" y="4406916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24" y="2906721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022468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7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4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619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772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41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700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811881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3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3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7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700343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718075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436608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6" y="273052"/>
            <a:ext cx="5111751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2"/>
            <a:ext cx="3008315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8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00917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6E761-51B4-497D-BE54-F5E68882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F5DD0-F787-453D-AA6A-EE77C6432867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57584-CA9A-4ACD-9320-14308566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E2E83-5E1E-4B64-81C2-8119AF17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8EE3C-2AE2-4FBE-83B0-EE8FEC2B5FDE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9984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9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2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9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9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421041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890456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4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449238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0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41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2057785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1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80" indent="-18288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851535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058545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079500" indent="-5537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987887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2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24" y="4406916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24" y="2906721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596398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3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8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4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245" indent="-18224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4220" indent="-60769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082675" indent="-80899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418590" indent="-100774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387475" indent="-86169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721874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4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3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3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8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945309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6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444421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6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29431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4A7EC-3DA9-463B-A4A9-5D596128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AFB9D-D86D-4050-80DB-EC61A79F594A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77116-D2A9-4227-BCC4-EF2E0641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B1C67-F0F7-46C8-907B-E8BC132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7EDEEF-1E92-4F1B-A038-6FF4AC8E71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78412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5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2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6" y="273052"/>
            <a:ext cx="5111751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245" indent="-18224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31520" indent="-59499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044575" indent="-77025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447165" indent="-10363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12240" indent="-88646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2"/>
            <a:ext cx="3008315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9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031420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7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9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3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9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9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0795124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9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5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80" indent="-18288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851535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058545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079500" indent="-5537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716486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0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6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80" indent="-18288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851535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058545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079500" indent="-5537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998584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Rectangle 27"/>
          <p:cNvSpPr/>
          <p:nvPr/>
        </p:nvSpPr>
        <p:spPr>
          <a:xfrm>
            <a:off x="1524007" y="366832"/>
            <a:ext cx="9144001" cy="84411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1" name="Rectangle 28"/>
          <p:cNvSpPr/>
          <p:nvPr/>
        </p:nvSpPr>
        <p:spPr>
          <a:xfrm>
            <a:off x="1524000" y="-1"/>
            <a:ext cx="9144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2" name="Rectangle 29"/>
          <p:cNvSpPr/>
          <p:nvPr/>
        </p:nvSpPr>
        <p:spPr>
          <a:xfrm>
            <a:off x="1524007" y="308291"/>
            <a:ext cx="9144001" cy="91445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3" name="Rectangle 30"/>
          <p:cNvSpPr/>
          <p:nvPr/>
        </p:nvSpPr>
        <p:spPr>
          <a:xfrm rot="10800000" flipH="1">
            <a:off x="6934191" y="360246"/>
            <a:ext cx="3733823" cy="91090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4" name="Rectangle 31"/>
          <p:cNvSpPr/>
          <p:nvPr/>
        </p:nvSpPr>
        <p:spPr>
          <a:xfrm rot="10800000" flipH="1">
            <a:off x="6934200" y="440111"/>
            <a:ext cx="3733803" cy="180038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5" name="Rounded Rectangle 32"/>
          <p:cNvSpPr/>
          <p:nvPr/>
        </p:nvSpPr>
        <p:spPr>
          <a:xfrm>
            <a:off x="6931341" y="497507"/>
            <a:ext cx="3063243" cy="274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6" name="Rounded Rectangle 33"/>
          <p:cNvSpPr/>
          <p:nvPr/>
        </p:nvSpPr>
        <p:spPr>
          <a:xfrm>
            <a:off x="8897649" y="588958"/>
            <a:ext cx="1600203" cy="3657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7" name="Rectangle 34"/>
          <p:cNvSpPr/>
          <p:nvPr/>
        </p:nvSpPr>
        <p:spPr>
          <a:xfrm>
            <a:off x="10608964" y="-2001"/>
            <a:ext cx="57629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8" name="Rectangle 35"/>
          <p:cNvSpPr/>
          <p:nvPr/>
        </p:nvSpPr>
        <p:spPr>
          <a:xfrm>
            <a:off x="10568481" y="-2001"/>
            <a:ext cx="274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9" name="Rectangle 36"/>
          <p:cNvSpPr/>
          <p:nvPr/>
        </p:nvSpPr>
        <p:spPr>
          <a:xfrm>
            <a:off x="10547659" y="-2001"/>
            <a:ext cx="12703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80" name="Rectangle 37"/>
          <p:cNvSpPr/>
          <p:nvPr/>
        </p:nvSpPr>
        <p:spPr>
          <a:xfrm>
            <a:off x="10499421" y="-2001"/>
            <a:ext cx="27435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81" name="Rectangle 38"/>
          <p:cNvSpPr/>
          <p:nvPr/>
        </p:nvSpPr>
        <p:spPr>
          <a:xfrm>
            <a:off x="10439677" y="380"/>
            <a:ext cx="54867" cy="585219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82" name="Rectangle 39"/>
          <p:cNvSpPr/>
          <p:nvPr/>
        </p:nvSpPr>
        <p:spPr>
          <a:xfrm>
            <a:off x="10395706" y="380"/>
            <a:ext cx="12703" cy="585219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4640" y="-93623"/>
            <a:ext cx="526097" cy="461657"/>
          </a:xfrm>
          <a:prstGeom prst="rect">
            <a:avLst/>
          </a:prstGeom>
        </p:spPr>
        <p:txBody>
          <a:bodyPr lIns="91436" tIns="91436" rIns="91436" bIns="91436"/>
          <a:lstStyle>
            <a:lvl1pPr algn="r">
              <a:defRPr sz="1800"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658983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6778"/>
            <a:ext cx="9144000" cy="1052738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9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3786" y="6354253"/>
            <a:ext cx="377018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545150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96" y="6354254"/>
            <a:ext cx="372209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932085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67144" y="6354255"/>
            <a:ext cx="372209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603114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1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96" y="6354254"/>
            <a:ext cx="372209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305412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0" y="4406916"/>
            <a:ext cx="7772403" cy="1362075"/>
          </a:xfrm>
          <a:prstGeom prst="rect">
            <a:avLst/>
          </a:prstGeom>
          <a:effectLst/>
        </p:spPr>
        <p:txBody>
          <a:bodyPr lIns="91436" tIns="91436" rIns="91436" bIns="91436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0" y="2906713"/>
            <a:ext cx="7772403" cy="1500190"/>
          </a:xfrm>
          <a:prstGeom prst="rect">
            <a:avLst/>
          </a:prstGeom>
        </p:spPr>
        <p:txBody>
          <a:bodyPr lIns="91436" tIns="91436" rIns="91436" bIns="91436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3786" y="6354253"/>
            <a:ext cx="377018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16551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58882-F742-4BAE-B14F-B98BD914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F7851-F58E-4C17-B8C4-E5C8D4240FBA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6149-8E32-4A04-8B52-462C0E0B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80CB0-38BE-4DC6-99E7-6AE0B3C3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FAAAD9-03E2-41ED-854E-C4396E4BCC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81030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533400"/>
            <a:ext cx="8229600" cy="990600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>
              <a:lnSpc>
                <a:spcPct val="100000"/>
              </a:lnSpc>
              <a:defRPr sz="4000" b="0" spc="-100">
                <a:solidFill>
                  <a:srgbClr val="4F271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8768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80" indent="-18288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356870" indent="-21971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518160" indent="-24384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90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685800" indent="-27432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100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760730" indent="-23495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100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7171"/>
            <a:ext cx="402670" cy="400105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105559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Rectangle 9"/>
          <p:cNvSpPr/>
          <p:nvPr/>
        </p:nvSpPr>
        <p:spPr>
          <a:xfrm>
            <a:off x="1524000" y="220785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1" name="Rectangle 6"/>
          <p:cNvSpPr/>
          <p:nvPr/>
        </p:nvSpPr>
        <p:spPr>
          <a:xfrm>
            <a:off x="1524000" y="0"/>
            <a:ext cx="9144000" cy="365763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7171"/>
            <a:ext cx="402670" cy="400105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00927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0" y="4406916"/>
            <a:ext cx="7772403" cy="1362075"/>
          </a:xfrm>
          <a:prstGeom prst="rect">
            <a:avLst/>
          </a:prstGeom>
          <a:effectLst/>
        </p:spPr>
        <p:txBody>
          <a:bodyPr lIns="91436" tIns="91436" rIns="91436" bIns="91436" anchor="t">
            <a:normAutofit/>
          </a:bodyPr>
          <a:lstStyle>
            <a:lvl1pPr defTabSz="457200"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0" y="2906713"/>
            <a:ext cx="7772403" cy="1500190"/>
          </a:xfrm>
          <a:prstGeom prst="rect">
            <a:avLst/>
          </a:prstGeom>
        </p:spPr>
        <p:txBody>
          <a:bodyPr lIns="91436" tIns="91436" rIns="91436" bIns="91436" anchor="b">
            <a:normAutofit/>
          </a:bodyPr>
          <a:lstStyle>
            <a:lvl1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96" y="6354254"/>
            <a:ext cx="372209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307726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2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"/>
          <p:cNvSpPr/>
          <p:nvPr/>
        </p:nvSpPr>
        <p:spPr>
          <a:xfrm>
            <a:off x="1524007" y="220664"/>
            <a:ext cx="9144001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9" name="Rectangle"/>
          <p:cNvSpPr/>
          <p:nvPr/>
        </p:nvSpPr>
        <p:spPr>
          <a:xfrm>
            <a:off x="1524007" y="2"/>
            <a:ext cx="9144001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254279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90488"/>
            <a:ext cx="8229600" cy="1508126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6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»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1256030" indent="-102743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419860" indent="-96266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•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37055" indent="-1151255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198370" indent="-128397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»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67140" y="6352662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42744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7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707881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8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96" y="6354254"/>
            <a:ext cx="372209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026947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9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5929931"/>
            <a:ext cx="10985504" cy="318492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411480" indent="-18288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628650" indent="-17145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•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890905" indent="-205105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143000" indent="-22860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»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97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4" cy="2324101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lnSpc>
                <a:spcPct val="100000"/>
              </a:lnSpc>
              <a:defRPr sz="5800" b="0" spc="-116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098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2" y="3611599"/>
            <a:ext cx="10985501" cy="95250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396860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0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17"/>
            <a:ext cx="10363201" cy="1362077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21"/>
            <a:ext cx="103632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235178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81440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D8FEC-44EB-4E8B-A628-DB7E73308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FDF48-3AE0-42EB-821A-60B0B77E8445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0348E-8DE4-4428-B6DD-8FB0878E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14D1B-EC3B-4377-B43A-E093F600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B48319-C073-4699-B71F-2BD1CF740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05999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2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3720" indent="-32575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052042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38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346607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835867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56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337231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6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6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3720" indent="-32575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2571233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7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4953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772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41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700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88" y="6354251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4980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91436" tIns="91436" rIns="91436" bIns="91436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8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6" y="6354253"/>
            <a:ext cx="372209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994075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9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3720" indent="-32575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192" y="6353458"/>
            <a:ext cx="372209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378133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4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38880"/>
            <a:ext cx="402666" cy="400101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2495"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930386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188" y="6354253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82402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D8848-0C1F-4840-B469-AFAC2308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4C53B-043E-4F2A-98AA-A8EC15D163B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11C8C-8FEF-48B0-90DA-8CC25634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425143-163F-4702-BAA0-638D51FA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A428A-0D3C-4717-8B08-3016181AB8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61649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9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3720" indent="-32575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2" y="-19867"/>
            <a:ext cx="402670" cy="400105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233118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3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188" y="6354253"/>
            <a:ext cx="372213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768267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117344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4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754805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84631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6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619991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180588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113488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728227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2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59433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887085-4796-4269-8ACF-E58CBB3C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74649-B7F1-4B9B-9EAB-98863E727A58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E6CB3-5875-46C5-B941-C3F78FB6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D44FB-672A-4DE4-A6BD-DB6DF059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BF0CEE-F5B9-42C3-8EAE-6B7F3007C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6933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1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401216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649957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444955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125922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4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857108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3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436155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565074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413493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8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2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951256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9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11035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6C65DF-17C7-4F36-BB31-901F4C08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7916-9B23-448B-B94B-100BA84CB186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57113-AC79-4C4D-ADCD-D92C59F8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65A60-C12D-4F17-8CB3-9419328A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20739A9-ED84-4BE5-8EA7-E040E1506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01068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873043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2320" indent="-3251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900883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737998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36930" indent="-37973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41120" indent="-4267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39290" indent="-5676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61260" indent="-6324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66736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637933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039237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385968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6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29310" indent="-37211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79040" indent="-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3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2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608023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7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131367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sz="60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4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2440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E439-FE52-B36B-48C1-8AD1F93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221A0-0B62-1296-00CA-1312EE636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5A69-05B8-B998-4442-282D3CCCB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2E732-9D00-3DD6-C28B-D75A83A0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70D1E-2E5F-BC8D-C583-1AD8EBC7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79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16A2B-F1B9-49EC-BF48-90646050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7593-18CB-4E5D-941F-3FDE0ACCBB6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BB74F-C09E-4444-B6FD-3F6201C2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312DB-4736-4037-927C-174B3E51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CC5C3B5-56E3-423D-9BA8-F540A04B4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44344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49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925893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sz="60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366784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0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570" indent="-313055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045" indent="-31242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42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882809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9" y="365125"/>
            <a:ext cx="10515601" cy="1325564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27" y="1681166"/>
            <a:ext cx="515831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6"/>
            <a:ext cx="5183717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499663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 defTabSz="409575">
              <a:lnSpc>
                <a:spcPct val="100000"/>
              </a:lnSpc>
              <a:defRPr sz="56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57278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962239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8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4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719" y="987425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8655" indent="-357505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40130" indent="-414655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37005" indent="-50038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9425" indent="-50038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7" y="2057400"/>
            <a:ext cx="393276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860860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40317" y="457200"/>
            <a:ext cx="3932768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9" y="987425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17" y="2057400"/>
            <a:ext cx="393276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8844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193396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237828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7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70132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ED66E-A8B6-4F52-BDEC-A0E53671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48183-2B56-4B7A-AEC7-3B0082336F6B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ED43C-0499-4F5F-B9F2-4D1EEE29C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9CC51-6C01-4110-B440-CB4AF62C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3F49FF-9EDB-4312-BBF6-D9041664C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204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49" y="4589478"/>
            <a:ext cx="10515600" cy="1500189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489470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9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320008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6"/>
            <a:ext cx="10515601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5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96" y="1681163"/>
            <a:ext cx="5157791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3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6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193287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974613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84693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6" y="987426"/>
            <a:ext cx="6172203" cy="487362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666601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3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6" y="987426"/>
            <a:ext cx="6172203" cy="487362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6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502645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44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669350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5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2320" indent="-3251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593146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66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17"/>
            <a:ext cx="10363201" cy="1362077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21"/>
            <a:ext cx="10363201" cy="1500189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24072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6D61B-5678-45AA-BF41-81B48156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C7C8A-D8B4-440D-A8DE-7CFC9DA9ED14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42594-6E33-4FFE-BBF8-18F51B516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7E91D-FFE2-424E-8E7A-422C70FAE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2F20CD-A303-4B4D-B8C9-23730E797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42237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7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7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3"/>
            <a:ext cx="5384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36930" indent="-37973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41120" indent="-4267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39290" indent="-5676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61260" indent="-6324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49819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88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6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591177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00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842161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0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16792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9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1"/>
            <a:ext cx="6815667" cy="585311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29310" indent="-37211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79040" indent="-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10" y="1435102"/>
            <a:ext cx="4011087" cy="46910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7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879174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31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3" cy="566738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3" cy="8048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160722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43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5929931"/>
            <a:ext cx="10985504" cy="318492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640080" indent="-18288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085850" indent="-17145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•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576705" indent="-205105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057400" indent="-22860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»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4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4" cy="23241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lnSpc>
                <a:spcPct val="100000"/>
              </a:lnSpc>
              <a:defRPr sz="5800" b="0" spc="-116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746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2" y="3611599"/>
            <a:ext cx="10985501" cy="95250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7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2327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427447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5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37" y="6382664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149861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33165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37688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B4C7D-9B70-4D08-B921-4F3903B0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DE431-E100-4C20-9A56-B5C1E2DC5428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B0756-94C3-4C73-8FD2-815CCF4CB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033BB-A7A6-462A-B444-BF39D273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1016337-580B-4E4D-A7A6-B5B338DF5E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49351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17"/>
            <a:ext cx="10363201" cy="1362077"/>
          </a:xfrm>
          <a:prstGeom prst="rect">
            <a:avLst/>
          </a:prstGeom>
          <a:effectLst/>
        </p:spPr>
        <p:txBody>
          <a:bodyPr lIns="45718" tIns="45718" rIns="45718" bIns="4571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21"/>
            <a:ext cx="10363201" cy="1500189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215058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79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3"/>
            <a:ext cx="5384800" cy="45259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586994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324487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926503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881680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2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1"/>
            <a:ext cx="6815667" cy="585311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10" y="1435102"/>
            <a:ext cx="4011087" cy="46910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8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062869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3" cy="566738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3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8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3" cy="8048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0" y="6400433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46297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181589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5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071281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49" y="4589478"/>
            <a:ext cx="10515600" cy="1500189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632791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0;p2"/>
          <p:cNvGrpSpPr/>
          <p:nvPr/>
        </p:nvGrpSpPr>
        <p:grpSpPr>
          <a:xfrm>
            <a:off x="-159" y="-267"/>
            <a:ext cx="12191763" cy="6859503"/>
            <a:chOff x="0" y="0"/>
            <a:chExt cx="12191761" cy="6859502"/>
          </a:xfrm>
        </p:grpSpPr>
        <p:sp>
          <p:nvSpPr>
            <p:cNvPr id="22" name="Google Shape;11;p2"/>
            <p:cNvSpPr/>
            <p:nvPr/>
          </p:nvSpPr>
          <p:spPr>
            <a:xfrm>
              <a:off x="0" y="4145137"/>
              <a:ext cx="12191762" cy="27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711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3" name="Google Shape;12;p2"/>
            <p:cNvSpPr/>
            <p:nvPr/>
          </p:nvSpPr>
          <p:spPr>
            <a:xfrm>
              <a:off x="0" y="3486979"/>
              <a:ext cx="2743146" cy="1646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48"/>
                  </a:moveTo>
                  <a:lnTo>
                    <a:pt x="0" y="21600"/>
                  </a:lnTo>
                  <a:lnTo>
                    <a:pt x="21600" y="15251"/>
                  </a:lnTo>
                  <a:lnTo>
                    <a:pt x="21600" y="0"/>
                  </a:lnTo>
                  <a:lnTo>
                    <a:pt x="0" y="63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4" name="Google Shape;13;p2"/>
            <p:cNvSpPr/>
            <p:nvPr/>
          </p:nvSpPr>
          <p:spPr>
            <a:xfrm>
              <a:off x="1727165" y="0"/>
              <a:ext cx="7606525" cy="134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6" y="0"/>
                  </a:moveTo>
                  <a:lnTo>
                    <a:pt x="0" y="2886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28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7753196" y="658226"/>
              <a:ext cx="4438566" cy="194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714"/>
                  </a:lnTo>
                  <a:lnTo>
                    <a:pt x="0" y="21600"/>
                  </a:lnTo>
                  <a:lnTo>
                    <a:pt x="21600" y="1288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0" y="4322268"/>
              <a:ext cx="4597312" cy="197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76"/>
                  </a:moveTo>
                  <a:lnTo>
                    <a:pt x="0" y="21600"/>
                  </a:lnTo>
                  <a:lnTo>
                    <a:pt x="21600" y="12724"/>
                  </a:lnTo>
                  <a:lnTo>
                    <a:pt x="21600" y="0"/>
                  </a:lnTo>
                  <a:lnTo>
                    <a:pt x="0" y="88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7" name="Google Shape;16;p2"/>
            <p:cNvSpPr/>
            <p:nvPr/>
          </p:nvSpPr>
          <p:spPr>
            <a:xfrm>
              <a:off x="10915437" y="2982835"/>
              <a:ext cx="1276325" cy="138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505"/>
                  </a:lnTo>
                  <a:lnTo>
                    <a:pt x="0" y="21600"/>
                  </a:lnTo>
                  <a:lnTo>
                    <a:pt x="21600" y="180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8" name="Google Shape;17;p2"/>
            <p:cNvSpPr/>
            <p:nvPr/>
          </p:nvSpPr>
          <p:spPr>
            <a:xfrm>
              <a:off x="2730444" y="744636"/>
              <a:ext cx="2381207" cy="1582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33"/>
                  </a:moveTo>
                  <a:lnTo>
                    <a:pt x="0" y="21600"/>
                  </a:lnTo>
                  <a:lnTo>
                    <a:pt x="21600" y="15867"/>
                  </a:lnTo>
                  <a:lnTo>
                    <a:pt x="21600" y="0"/>
                  </a:lnTo>
                  <a:lnTo>
                    <a:pt x="0" y="57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9" name="Google Shape;18;p2"/>
            <p:cNvSpPr/>
            <p:nvPr/>
          </p:nvSpPr>
          <p:spPr>
            <a:xfrm>
              <a:off x="11366279" y="1820532"/>
              <a:ext cx="825483" cy="130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404"/>
                  </a:lnTo>
                  <a:lnTo>
                    <a:pt x="0" y="21600"/>
                  </a:lnTo>
                  <a:lnTo>
                    <a:pt x="21600" y="1919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1065699"/>
            <a:ext cx="7315200" cy="42428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700"/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10146"/>
            <a:ext cx="251672" cy="2462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822551"/>
      </p:ext>
    </p:extLst>
  </p:cSld>
  <p:clrMapOvr>
    <a:masterClrMapping/>
  </p:clrMapOvr>
  <p:transition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007414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6"/>
            <a:ext cx="10515601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96" y="1681163"/>
            <a:ext cx="5157791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3" y="1681163"/>
            <a:ext cx="5183188" cy="823914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8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387497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091547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219370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6" y="987426"/>
            <a:ext cx="6172203" cy="487362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9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543210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effectLst/>
        </p:spPr>
        <p:txBody>
          <a:bodyPr lIns="45718" tIns="45718" rIns="45718" bIns="45718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1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6" y="987426"/>
            <a:ext cx="6172203" cy="487362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822211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6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94464"/>
            <a:ext cx="205184" cy="200055"/>
          </a:xfrm>
          <a:prstGeom prst="rect">
            <a:avLst/>
          </a:prstGeom>
        </p:spPr>
        <p:txBody>
          <a:bodyPr anchor="ctr"/>
          <a:lstStyle>
            <a:lvl1pPr>
              <a:defRPr sz="1300">
                <a:solidFill>
                  <a:srgbClr val="498BE4"/>
                </a:solidFill>
                <a:latin typeface="Kalam"/>
                <a:ea typeface="Kalam"/>
                <a:cs typeface="Kalam"/>
                <a:sym typeface="Kalam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247680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40" y="6400432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467785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7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4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428799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5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40473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42542" y="903601"/>
            <a:ext cx="6582401" cy="4546401"/>
          </a:xfrm>
          <a:prstGeom prst="rect">
            <a:avLst/>
          </a:prstGeom>
        </p:spPr>
        <p:txBody>
          <a:bodyPr>
            <a:normAutofit/>
          </a:bodyPr>
          <a:lstStyle>
            <a:lvl1pPr marL="6096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1pPr>
            <a:lvl2pPr marL="12192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2pPr>
            <a:lvl3pPr marL="18288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3pPr>
            <a:lvl4pPr marL="24384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4pPr>
            <a:lvl5pPr marL="30480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Google Shape;45;p4"/>
          <p:cNvSpPr txBox="1"/>
          <p:nvPr/>
        </p:nvSpPr>
        <p:spPr>
          <a:xfrm>
            <a:off x="319401" y="452930"/>
            <a:ext cx="1036003" cy="2032001"/>
          </a:xfrm>
          <a:prstGeom prst="rect">
            <a:avLst/>
          </a:prstGeom>
          <a:ln w="12700">
            <a:miter lim="400000"/>
          </a:ln>
          <a:effectLst>
            <a:outerShdw blurRad="25400" dist="9525" dir="5400000" rotWithShape="0">
              <a:srgbClr val="00001A">
                <a:alpha val="15000"/>
              </a:srgbClr>
            </a:outerShdw>
          </a:effectLst>
        </p:spPr>
        <p:txBody>
          <a:bodyPr lIns="0" tIns="0" rIns="0" bIns="0">
            <a:spAutoFit/>
          </a:bodyPr>
          <a:lstStyle>
            <a:lvl1pPr algn="ctr">
              <a:defRPr sz="133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defRPr>
            </a:lvl1pPr>
          </a:lstStyle>
          <a:p>
            <a:r>
              <a:t>“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479370"/>
      </p:ext>
    </p:extLst>
  </p:cSld>
  <p:clrMapOvr>
    <a:masterClrMapping/>
  </p:clrMapOvr>
  <p:transition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2320" indent="-3251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686121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3930" y="6400431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664325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228600" algn="ctr">
              <a:buClrTx/>
              <a:buSzTx/>
              <a:buFontTx/>
              <a:buNone/>
              <a:defRPr sz="2400"/>
            </a:lvl1pPr>
            <a:lvl2pPr marL="0" indent="228600" algn="ctr">
              <a:buClrTx/>
              <a:buSzTx/>
              <a:buFontTx/>
              <a:buNone/>
              <a:defRPr sz="2400"/>
            </a:lvl2pPr>
            <a:lvl3pPr marL="0" indent="228600" algn="ctr">
              <a:buClrTx/>
              <a:buSzTx/>
              <a:buFontTx/>
              <a:buNone/>
              <a:defRPr sz="2400"/>
            </a:lvl3pPr>
            <a:lvl4pPr marL="0" indent="228600" algn="ctr">
              <a:buClrTx/>
              <a:buSzTx/>
              <a:buFontTx/>
              <a:buNone/>
              <a:defRPr sz="2400"/>
            </a:lvl4pPr>
            <a:lvl5pPr marL="0" indent="2286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021494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576479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799257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725967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838200" y="1131093"/>
            <a:ext cx="10515600" cy="994175"/>
          </a:xfrm>
          <a:prstGeom prst="rect">
            <a:avLst/>
          </a:prstGeom>
        </p:spPr>
        <p:txBody>
          <a:bodyPr lIns="34275" tIns="34275" rIns="34275" bIns="34275"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226468"/>
            <a:ext cx="10515600" cy="3263509"/>
          </a:xfrm>
          <a:prstGeom prst="rect">
            <a:avLst/>
          </a:prstGeom>
        </p:spPr>
        <p:txBody>
          <a:bodyPr lIns="34275" tIns="34275" rIns="34275" bIns="34275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01842" y="5634492"/>
            <a:ext cx="251962" cy="253885"/>
          </a:xfrm>
          <a:prstGeom prst="rect">
            <a:avLst/>
          </a:prstGeom>
        </p:spPr>
        <p:txBody>
          <a:bodyPr lIns="34275" tIns="34275" rIns="34275" bIns="34275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336345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696314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</a:lvl1pPr>
            <a:lvl2pPr>
              <a:lnSpc>
                <a:spcPct val="100000"/>
              </a:lnSpc>
              <a:spcBef>
                <a:spcPts val="600"/>
              </a:spcBef>
              <a:buChar char="–"/>
            </a:lvl2pPr>
            <a:lvl3pPr>
              <a:lnSpc>
                <a:spcPct val="100000"/>
              </a:lnSpc>
              <a:spcBef>
                <a:spcPts val="600"/>
              </a:spcBef>
            </a:lvl3pPr>
            <a:lvl4pPr>
              <a:lnSpc>
                <a:spcPct val="100000"/>
              </a:lnSpc>
              <a:spcBef>
                <a:spcPts val="600"/>
              </a:spcBef>
              <a:buChar char="–"/>
            </a:lvl4pPr>
            <a:lvl5pPr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487010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5"/>
            <a:ext cx="10515601" cy="1500191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86124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48;p5"/>
          <p:cNvGrpSpPr/>
          <p:nvPr/>
        </p:nvGrpSpPr>
        <p:grpSpPr>
          <a:xfrm>
            <a:off x="-159" y="-141"/>
            <a:ext cx="12191763" cy="6859502"/>
            <a:chOff x="0" y="0"/>
            <a:chExt cx="12191761" cy="6859501"/>
          </a:xfrm>
        </p:grpSpPr>
        <p:sp>
          <p:nvSpPr>
            <p:cNvPr id="66" name="Google Shape;49;p5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7" name="Google Shape;50;p5"/>
            <p:cNvSpPr/>
            <p:nvPr/>
          </p:nvSpPr>
          <p:spPr>
            <a:xfrm>
              <a:off x="2971743" y="0"/>
              <a:ext cx="5140804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8" name="Google Shape;51;p5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9" name="Google Shape;52;p5"/>
            <p:cNvSpPr/>
            <p:nvPr/>
          </p:nvSpPr>
          <p:spPr>
            <a:xfrm>
              <a:off x="0" y="1702780"/>
              <a:ext cx="2527252" cy="116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70" name="Google Shape;53;p5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71" name="Google Shape;54;p5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267200" y="2545732"/>
            <a:ext cx="7315200" cy="3686402"/>
          </a:xfrm>
          <a:prstGeom prst="rect">
            <a:avLst/>
          </a:prstGeom>
        </p:spPr>
        <p:txBody>
          <a:bodyPr>
            <a:normAutofit/>
          </a:bodyPr>
          <a:lstStyle>
            <a:lvl1pPr marL="609600" indent="-508000">
              <a:spcBef>
                <a:spcPts val="800"/>
              </a:spcBef>
            </a:lvl1pPr>
            <a:lvl2pPr marL="1219200" indent="-508000">
              <a:spcBef>
                <a:spcPts val="800"/>
              </a:spcBef>
            </a:lvl2pPr>
            <a:lvl3pPr marL="1828800" indent="-508000">
              <a:spcBef>
                <a:spcPts val="800"/>
              </a:spcBef>
            </a:lvl3pPr>
            <a:lvl4pPr marL="2438400" indent="-508000">
              <a:spcBef>
                <a:spcPts val="800"/>
              </a:spcBef>
            </a:lvl4pPr>
            <a:lvl5pPr marL="3048000" indent="-508000"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876112"/>
      </p:ext>
    </p:extLst>
  </p:cSld>
  <p:clrMapOvr>
    <a:masterClrMapping/>
  </p:clrMapOvr>
  <p:transition spd="med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639675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9" y="1681163"/>
            <a:ext cx="5157791" cy="823916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 b="1"/>
            </a:lvl1pPr>
            <a:lvl2pPr marL="0" indent="228600">
              <a:buClrTx/>
              <a:buSzTx/>
              <a:buFontTx/>
              <a:buNone/>
              <a:defRPr sz="2400" b="1"/>
            </a:lvl2pPr>
            <a:lvl3pPr marL="0" indent="228600">
              <a:buClrTx/>
              <a:buSzTx/>
              <a:buFontTx/>
              <a:buNone/>
              <a:defRPr sz="2400" b="1"/>
            </a:lvl3pPr>
            <a:lvl4pPr marL="0" indent="228600">
              <a:buClrTx/>
              <a:buSzTx/>
              <a:buFontTx/>
              <a:buNone/>
              <a:defRPr sz="2400" b="1"/>
            </a:lvl4pPr>
            <a:lvl5pPr marL="0" indent="2286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Google Shape;44;p76"/>
          <p:cNvSpPr txBox="1">
            <a:spLocks noGrp="1"/>
          </p:cNvSpPr>
          <p:nvPr>
            <p:ph type="body" sz="quarter" idx="21"/>
          </p:nvPr>
        </p:nvSpPr>
        <p:spPr>
          <a:xfrm>
            <a:off x="6172197" y="1681163"/>
            <a:ext cx="5183195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259722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867023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indent="-431800">
              <a:buSzPts val="3200"/>
              <a:defRPr sz="3200"/>
            </a:lvl2pPr>
            <a:lvl3pPr indent="-431800">
              <a:buSzPts val="3200"/>
              <a:defRPr sz="3200"/>
            </a:lvl3pPr>
            <a:lvl4pPr indent="-431800">
              <a:buSzPts val="3200"/>
              <a:defRPr sz="3200"/>
            </a:lvl4pPr>
            <a:lvl5pPr indent="-43180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Google Shape;52;p78"/>
          <p:cNvSpPr txBox="1"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866176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7" name="Google Shape;56;p79"/>
          <p:cNvSpPr>
            <a:spLocks noGrp="1"/>
          </p:cNvSpPr>
          <p:nvPr>
            <p:ph type="pic" sz="half" idx="2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881258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6314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688381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955234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700"/>
              </a:spcBef>
              <a:buSzPts val="3200"/>
              <a:defRPr sz="3200"/>
            </a:lvl1pPr>
            <a:lvl2pPr indent="-431800">
              <a:lnSpc>
                <a:spcPct val="100000"/>
              </a:lnSpc>
              <a:spcBef>
                <a:spcPts val="700"/>
              </a:spcBef>
              <a:buSzPts val="3200"/>
              <a:buChar char="–"/>
              <a:defRPr sz="3200"/>
            </a:lvl2pPr>
            <a:lvl3pPr indent="-431800">
              <a:lnSpc>
                <a:spcPct val="100000"/>
              </a:lnSpc>
              <a:spcBef>
                <a:spcPts val="700"/>
              </a:spcBef>
              <a:buSzPts val="3200"/>
              <a:defRPr sz="3200"/>
            </a:lvl3pPr>
            <a:lvl4pPr indent="-431800">
              <a:lnSpc>
                <a:spcPct val="100000"/>
              </a:lnSpc>
              <a:spcBef>
                <a:spcPts val="700"/>
              </a:spcBef>
              <a:buSzPts val="3200"/>
              <a:buChar char="–"/>
              <a:defRPr sz="3200"/>
            </a:lvl4pPr>
            <a:lvl5pPr indent="-431800">
              <a:lnSpc>
                <a:spcPct val="100000"/>
              </a:lnSpc>
              <a:spcBef>
                <a:spcPts val="7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894386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91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822520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</a:lvl1pPr>
            <a:lvl2pPr>
              <a:lnSpc>
                <a:spcPct val="100000"/>
              </a:lnSpc>
              <a:spcBef>
                <a:spcPts val="600"/>
              </a:spcBef>
              <a:buChar char="–"/>
            </a:lvl2pPr>
            <a:lvl3pPr>
              <a:lnSpc>
                <a:spcPct val="100000"/>
              </a:lnSpc>
              <a:spcBef>
                <a:spcPts val="600"/>
              </a:spcBef>
            </a:lvl3pPr>
            <a:lvl4pPr>
              <a:lnSpc>
                <a:spcPct val="100000"/>
              </a:lnSpc>
              <a:spcBef>
                <a:spcPts val="600"/>
              </a:spcBef>
              <a:buChar char="–"/>
            </a:lvl4pPr>
            <a:lvl5pPr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02539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59;p6"/>
          <p:cNvGrpSpPr/>
          <p:nvPr/>
        </p:nvGrpSpPr>
        <p:grpSpPr>
          <a:xfrm>
            <a:off x="-319" y="-138"/>
            <a:ext cx="12191763" cy="6859497"/>
            <a:chOff x="0" y="0"/>
            <a:chExt cx="12191761" cy="6859496"/>
          </a:xfrm>
        </p:grpSpPr>
        <p:sp>
          <p:nvSpPr>
            <p:cNvPr id="82" name="Google Shape;60;p6"/>
            <p:cNvSpPr/>
            <p:nvPr/>
          </p:nvSpPr>
          <p:spPr>
            <a:xfrm>
              <a:off x="0" y="2354622"/>
              <a:ext cx="12191762" cy="450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031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3" name="Google Shape;61;p6"/>
            <p:cNvSpPr/>
            <p:nvPr/>
          </p:nvSpPr>
          <p:spPr>
            <a:xfrm>
              <a:off x="0" y="3432149"/>
              <a:ext cx="2012912" cy="107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48"/>
                  </a:moveTo>
                  <a:lnTo>
                    <a:pt x="0" y="21600"/>
                  </a:lnTo>
                  <a:lnTo>
                    <a:pt x="21600" y="14452"/>
                  </a:lnTo>
                  <a:lnTo>
                    <a:pt x="21600" y="0"/>
                  </a:lnTo>
                  <a:lnTo>
                    <a:pt x="0" y="71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4" name="Google Shape;62;p6"/>
            <p:cNvSpPr/>
            <p:nvPr/>
          </p:nvSpPr>
          <p:spPr>
            <a:xfrm>
              <a:off x="7797648" y="1636919"/>
              <a:ext cx="4394114" cy="1492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1214"/>
                  </a:lnTo>
                  <a:lnTo>
                    <a:pt x="0" y="21600"/>
                  </a:lnTo>
                  <a:lnTo>
                    <a:pt x="21600" y="1038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5" name="Google Shape;63;p6"/>
            <p:cNvSpPr/>
            <p:nvPr/>
          </p:nvSpPr>
          <p:spPr>
            <a:xfrm>
              <a:off x="0" y="2415427"/>
              <a:ext cx="3708328" cy="1371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99"/>
                  </a:moveTo>
                  <a:lnTo>
                    <a:pt x="0" y="21600"/>
                  </a:lnTo>
                  <a:lnTo>
                    <a:pt x="21600" y="11301"/>
                  </a:lnTo>
                  <a:lnTo>
                    <a:pt x="21600" y="0"/>
                  </a:lnTo>
                  <a:lnTo>
                    <a:pt x="0" y="10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6" name="Google Shape;64;p6"/>
            <p:cNvSpPr/>
            <p:nvPr/>
          </p:nvSpPr>
          <p:spPr>
            <a:xfrm>
              <a:off x="0" y="2173684"/>
              <a:ext cx="1009629" cy="89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4"/>
                  </a:moveTo>
                  <a:lnTo>
                    <a:pt x="0" y="21600"/>
                  </a:lnTo>
                  <a:lnTo>
                    <a:pt x="21600" y="17306"/>
                  </a:lnTo>
                  <a:lnTo>
                    <a:pt x="21600" y="0"/>
                  </a:lnTo>
                  <a:lnTo>
                    <a:pt x="0" y="42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7" name="Google Shape;65;p6"/>
            <p:cNvSpPr/>
            <p:nvPr/>
          </p:nvSpPr>
          <p:spPr>
            <a:xfrm>
              <a:off x="8407236" y="201503"/>
              <a:ext cx="3784526" cy="1385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408"/>
                  </a:lnTo>
                  <a:lnTo>
                    <a:pt x="0" y="21600"/>
                  </a:lnTo>
                  <a:lnTo>
                    <a:pt x="21600" y="11192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8" name="Google Shape;66;p6"/>
            <p:cNvSpPr/>
            <p:nvPr/>
          </p:nvSpPr>
          <p:spPr>
            <a:xfrm>
              <a:off x="2165307" y="754908"/>
              <a:ext cx="2819345" cy="121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40"/>
                  </a:moveTo>
                  <a:lnTo>
                    <a:pt x="0" y="21600"/>
                  </a:lnTo>
                  <a:lnTo>
                    <a:pt x="21600" y="12760"/>
                  </a:lnTo>
                  <a:lnTo>
                    <a:pt x="21600" y="0"/>
                  </a:lnTo>
                  <a:lnTo>
                    <a:pt x="0" y="88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9" name="Google Shape;67;p6"/>
            <p:cNvSpPr/>
            <p:nvPr/>
          </p:nvSpPr>
          <p:spPr>
            <a:xfrm>
              <a:off x="3124139" y="0"/>
              <a:ext cx="6140787" cy="1083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86" y="0"/>
                  </a:moveTo>
                  <a:lnTo>
                    <a:pt x="0" y="7286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72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3192604"/>
            <a:ext cx="5486400" cy="5608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267200" y="3733569"/>
            <a:ext cx="7315200" cy="28252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609600" indent="-474345">
              <a:spcBef>
                <a:spcPts val="800"/>
              </a:spcBef>
              <a:buSzPts val="2600"/>
              <a:defRPr sz="2600"/>
            </a:lvl1pPr>
            <a:lvl2pPr marL="1219200" indent="-474345">
              <a:spcBef>
                <a:spcPts val="800"/>
              </a:spcBef>
              <a:buSzPts val="2600"/>
              <a:defRPr sz="2600"/>
            </a:lvl2pPr>
            <a:lvl3pPr marL="1828800" indent="-474345">
              <a:spcBef>
                <a:spcPts val="800"/>
              </a:spcBef>
              <a:buSzPts val="2600"/>
              <a:defRPr sz="2600"/>
            </a:lvl3pPr>
            <a:lvl4pPr marL="2438400" indent="-474345">
              <a:spcBef>
                <a:spcPts val="800"/>
              </a:spcBef>
              <a:buSzPts val="2600"/>
              <a:defRPr sz="2600"/>
            </a:lvl4pPr>
            <a:lvl5pPr marL="3048000" indent="-474345">
              <a:spcBef>
                <a:spcPts val="800"/>
              </a:spcBef>
              <a:buSzPts val="2600"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952701"/>
      </p:ext>
    </p:extLst>
  </p:cSld>
  <p:clrMapOvr>
    <a:masterClrMapping/>
  </p:clrMapOvr>
  <p:transition spd="med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Google Shape;80;p85"/>
          <p:cNvSpPr txBox="1"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3" cy="639767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658090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276463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722763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700"/>
              </a:spcBef>
              <a:buSzPts val="3200"/>
              <a:defRPr sz="3200"/>
            </a:lvl1pPr>
            <a:lvl2pPr indent="-431800">
              <a:lnSpc>
                <a:spcPct val="100000"/>
              </a:lnSpc>
              <a:spcBef>
                <a:spcPts val="700"/>
              </a:spcBef>
              <a:buSzPts val="3200"/>
              <a:buChar char="–"/>
              <a:defRPr sz="3200"/>
            </a:lvl2pPr>
            <a:lvl3pPr indent="-431800">
              <a:lnSpc>
                <a:spcPct val="100000"/>
              </a:lnSpc>
              <a:spcBef>
                <a:spcPts val="700"/>
              </a:spcBef>
              <a:buSzPts val="3200"/>
              <a:defRPr sz="3200"/>
            </a:lvl3pPr>
            <a:lvl4pPr indent="-431800">
              <a:lnSpc>
                <a:spcPct val="100000"/>
              </a:lnSpc>
              <a:spcBef>
                <a:spcPts val="700"/>
              </a:spcBef>
              <a:buSzPts val="3200"/>
              <a:buChar char="–"/>
              <a:defRPr sz="3200"/>
            </a:lvl4pPr>
            <a:lvl5pPr indent="-431800">
              <a:lnSpc>
                <a:spcPct val="100000"/>
              </a:lnSpc>
              <a:spcBef>
                <a:spcPts val="7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Google Shape;90;p88"/>
          <p:cNvSpPr txBox="1"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891947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5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205" name="Google Shape;94;p89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5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7"/>
            <a:ext cx="7315205" cy="804866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925968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98;p90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15" name="Google Shape;99;p90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22860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22860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22860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22860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22860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062480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04;p91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26" name="Google Shape;105;p91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indent="-35814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35814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36576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3810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3810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294796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110;p92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37" name="Google Shape;111;p92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38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91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193803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116;p93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48" name="Google Shape;117;p93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49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indent="-379729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37973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388619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4064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4064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8768046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122;p94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59" name="Google Shape;123;p94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60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Google Shape;126;p94"/>
          <p:cNvSpPr txBox="1"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3" cy="639767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04680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72;p7"/>
          <p:cNvGrpSpPr/>
          <p:nvPr/>
        </p:nvGrpSpPr>
        <p:grpSpPr>
          <a:xfrm>
            <a:off x="-159" y="-141"/>
            <a:ext cx="12191763" cy="6859502"/>
            <a:chOff x="0" y="0"/>
            <a:chExt cx="12191761" cy="6859501"/>
          </a:xfrm>
        </p:grpSpPr>
        <p:sp>
          <p:nvSpPr>
            <p:cNvPr id="100" name="Google Shape;73;p7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1" name="Google Shape;74;p7"/>
            <p:cNvSpPr/>
            <p:nvPr/>
          </p:nvSpPr>
          <p:spPr>
            <a:xfrm>
              <a:off x="2971743" y="0"/>
              <a:ext cx="5140804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2" name="Google Shape;75;p7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3" name="Google Shape;76;p7"/>
            <p:cNvSpPr/>
            <p:nvPr/>
          </p:nvSpPr>
          <p:spPr>
            <a:xfrm>
              <a:off x="0" y="1702780"/>
              <a:ext cx="2527252" cy="116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4" name="Google Shape;77;p7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5" name="Google Shape;78;p7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67178" y="2545738"/>
            <a:ext cx="3324801" cy="4022001"/>
          </a:xfrm>
          <a:prstGeom prst="rect">
            <a:avLst/>
          </a:prstGeom>
        </p:spPr>
        <p:txBody>
          <a:bodyPr>
            <a:normAutofit/>
          </a:bodyPr>
          <a:lstStyle>
            <a:lvl1pPr marL="609600" indent="-457200">
              <a:spcBef>
                <a:spcPts val="800"/>
              </a:spcBef>
            </a:lvl1pPr>
            <a:lvl2pPr marL="1219200" indent="-457200">
              <a:spcBef>
                <a:spcPts val="800"/>
              </a:spcBef>
            </a:lvl2pPr>
            <a:lvl3pPr marL="1828800" indent="-457200">
              <a:spcBef>
                <a:spcPts val="800"/>
              </a:spcBef>
            </a:lvl3pPr>
            <a:lvl4pPr marL="2438400" indent="-457200">
              <a:spcBef>
                <a:spcPts val="800"/>
              </a:spcBef>
            </a:lvl4pPr>
            <a:lvl5pPr marL="3048000" indent="-457200"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Google Shape;81;p7"/>
          <p:cNvSpPr txBox="1">
            <a:spLocks noGrp="1"/>
          </p:cNvSpPr>
          <p:nvPr>
            <p:ph type="body" sz="quarter" idx="21"/>
          </p:nvPr>
        </p:nvSpPr>
        <p:spPr>
          <a:xfrm>
            <a:off x="8257617" y="2545738"/>
            <a:ext cx="3324801" cy="4022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457200">
              <a:spcBef>
                <a:spcPts val="800"/>
              </a:spcBef>
            </a:pPr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083391"/>
      </p:ext>
    </p:extLst>
  </p:cSld>
  <p:clrMapOvr>
    <a:masterClrMapping/>
  </p:clrMapOvr>
  <p:transition spd="med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129;p95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71" name="Google Shape;130;p95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87395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134;p96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81" name="Google Shape;135;p96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356666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138;p97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90" name="Google Shape;139;p97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2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indent="-4013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3200"/>
              <a:defRPr sz="3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401319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3200"/>
              <a:defRPr sz="3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41148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3200"/>
              <a:defRPr sz="3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4318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3200"/>
              <a:defRPr sz="3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4318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3200"/>
              <a:defRPr sz="3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Google Shape;142;p97"/>
          <p:cNvSpPr txBox="1"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046008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145;p98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302" name="Google Shape;146;p98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303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5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Google Shape;148;p98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5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7"/>
            <a:ext cx="7315205" cy="804866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869742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152;p99"/>
          <p:cNvSpPr/>
          <p:nvPr/>
        </p:nvSpPr>
        <p:spPr>
          <a:xfrm>
            <a:off x="0" y="220663"/>
            <a:ext cx="12192000" cy="228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314" name="Google Shape;153;p99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315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indent="-35814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35814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36576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-3810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-3810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ts val="2400"/>
              <a:defRPr sz="24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25522"/>
            <a:ext cx="310299" cy="307734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03473"/>
      </p:ext>
    </p:extLst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3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228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120173"/>
      </p:ext>
    </p:extLst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33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700"/>
              </a:spcBef>
              <a:buSzPts val="3200"/>
              <a:defRPr sz="3200"/>
            </a:lvl1pPr>
            <a:lvl2pPr indent="-431800">
              <a:lnSpc>
                <a:spcPct val="100000"/>
              </a:lnSpc>
              <a:spcBef>
                <a:spcPts val="700"/>
              </a:spcBef>
              <a:buSzPts val="3200"/>
              <a:buChar char="–"/>
              <a:defRPr sz="3200"/>
            </a:lvl2pPr>
            <a:lvl3pPr indent="-431800">
              <a:lnSpc>
                <a:spcPct val="100000"/>
              </a:lnSpc>
              <a:spcBef>
                <a:spcPts val="700"/>
              </a:spcBef>
              <a:buSzPts val="3200"/>
              <a:defRPr sz="3200"/>
            </a:lvl3pPr>
            <a:lvl4pPr indent="-431800">
              <a:lnSpc>
                <a:spcPct val="100000"/>
              </a:lnSpc>
              <a:spcBef>
                <a:spcPts val="700"/>
              </a:spcBef>
              <a:buSzPts val="3200"/>
              <a:buChar char="–"/>
              <a:defRPr sz="3200"/>
            </a:lvl4pPr>
            <a:lvl5pPr indent="-431800">
              <a:lnSpc>
                <a:spcPct val="100000"/>
              </a:lnSpc>
              <a:spcBef>
                <a:spcPts val="7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355224"/>
      </p:ext>
    </p:extLst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91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460274"/>
      </p:ext>
    </p:extLst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228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Google Shape;172;p103"/>
          <p:cNvSpPr txBox="1"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3" cy="639767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556841"/>
      </p:ext>
    </p:extLst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2551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84;p8"/>
          <p:cNvGrpSpPr/>
          <p:nvPr/>
        </p:nvGrpSpPr>
        <p:grpSpPr>
          <a:xfrm>
            <a:off x="-159" y="-141"/>
            <a:ext cx="12191763" cy="6859502"/>
            <a:chOff x="0" y="0"/>
            <a:chExt cx="12191761" cy="6859501"/>
          </a:xfrm>
        </p:grpSpPr>
        <p:sp>
          <p:nvSpPr>
            <p:cNvPr id="117" name="Google Shape;85;p8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18" name="Google Shape;86;p8"/>
            <p:cNvSpPr/>
            <p:nvPr/>
          </p:nvSpPr>
          <p:spPr>
            <a:xfrm>
              <a:off x="2971743" y="0"/>
              <a:ext cx="5140804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19" name="Google Shape;87;p8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20" name="Google Shape;88;p8"/>
            <p:cNvSpPr/>
            <p:nvPr/>
          </p:nvSpPr>
          <p:spPr>
            <a:xfrm>
              <a:off x="0" y="1702780"/>
              <a:ext cx="2527252" cy="116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21" name="Google Shape;89;p8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22" name="Google Shape;90;p8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177537"/>
            <a:ext cx="3418000" cy="2959601"/>
          </a:xfrm>
          <a:prstGeom prst="rect">
            <a:avLst/>
          </a:prstGeom>
        </p:spPr>
        <p:txBody>
          <a:bodyPr>
            <a:normAutofit/>
          </a:bodyPr>
          <a:lstStyle>
            <a:lvl1pPr marL="609600" indent="-440055">
              <a:spcBef>
                <a:spcPts val="800"/>
              </a:spcBef>
              <a:buSzPts val="2100"/>
              <a:defRPr sz="2100"/>
            </a:lvl1pPr>
            <a:lvl2pPr marL="1219200" indent="-440055">
              <a:spcBef>
                <a:spcPts val="800"/>
              </a:spcBef>
              <a:buSzPts val="2100"/>
              <a:defRPr sz="2100"/>
            </a:lvl2pPr>
            <a:lvl3pPr marL="1828800" indent="-440055">
              <a:spcBef>
                <a:spcPts val="800"/>
              </a:spcBef>
              <a:buSzPts val="2100"/>
              <a:defRPr sz="2100"/>
            </a:lvl3pPr>
            <a:lvl4pPr marL="2438400" indent="-440055">
              <a:spcBef>
                <a:spcPts val="800"/>
              </a:spcBef>
              <a:buSzPts val="2100"/>
              <a:defRPr sz="2100"/>
            </a:lvl4pPr>
            <a:lvl5pPr marL="3048000" indent="-440055">
              <a:spcBef>
                <a:spcPts val="800"/>
              </a:spcBef>
              <a:buSzPts val="2100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Google Shape;93;p8"/>
          <p:cNvSpPr txBox="1">
            <a:spLocks noGrp="1"/>
          </p:cNvSpPr>
          <p:nvPr>
            <p:ph type="body" sz="quarter" idx="21"/>
          </p:nvPr>
        </p:nvSpPr>
        <p:spPr>
          <a:xfrm>
            <a:off x="4386994" y="3177537"/>
            <a:ext cx="3418001" cy="2959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440055">
              <a:spcBef>
                <a:spcPts val="800"/>
              </a:spcBef>
              <a:buSzPts val="2100"/>
              <a:defRPr sz="2100"/>
            </a:pPr>
            <a:endParaRPr/>
          </a:p>
        </p:txBody>
      </p:sp>
      <p:sp>
        <p:nvSpPr>
          <p:cNvPr id="127" name="Google Shape;94;p8"/>
          <p:cNvSpPr txBox="1">
            <a:spLocks noGrp="1"/>
          </p:cNvSpPr>
          <p:nvPr>
            <p:ph type="body" sz="quarter" idx="22"/>
          </p:nvPr>
        </p:nvSpPr>
        <p:spPr>
          <a:xfrm>
            <a:off x="8164400" y="3177537"/>
            <a:ext cx="3418000" cy="2959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440055">
              <a:spcBef>
                <a:spcPts val="800"/>
              </a:spcBef>
              <a:buSzPts val="2100"/>
              <a:defRPr sz="2100"/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940634"/>
      </p:ext>
    </p:extLst>
  </p:cSld>
  <p:clrMapOvr>
    <a:masterClrMapping/>
  </p:clrMapOvr>
  <p:transition spd="med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5065490"/>
      </p:ext>
    </p:extLst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77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700"/>
              </a:spcBef>
              <a:buSzPts val="3200"/>
              <a:defRPr sz="3200"/>
            </a:lvl1pPr>
            <a:lvl2pPr indent="-431800">
              <a:lnSpc>
                <a:spcPct val="100000"/>
              </a:lnSpc>
              <a:spcBef>
                <a:spcPts val="700"/>
              </a:spcBef>
              <a:buSzPts val="3200"/>
              <a:buChar char="–"/>
              <a:defRPr sz="3200"/>
            </a:lvl2pPr>
            <a:lvl3pPr indent="-431800">
              <a:lnSpc>
                <a:spcPct val="100000"/>
              </a:lnSpc>
              <a:spcBef>
                <a:spcPts val="700"/>
              </a:spcBef>
              <a:buSzPts val="3200"/>
              <a:defRPr sz="3200"/>
            </a:lvl3pPr>
            <a:lvl4pPr indent="-431800">
              <a:lnSpc>
                <a:spcPct val="100000"/>
              </a:lnSpc>
              <a:spcBef>
                <a:spcPts val="700"/>
              </a:spcBef>
              <a:buSzPts val="3200"/>
              <a:buChar char="–"/>
              <a:defRPr sz="3200"/>
            </a:lvl4pPr>
            <a:lvl5pPr indent="-431800">
              <a:lnSpc>
                <a:spcPct val="100000"/>
              </a:lnSpc>
              <a:spcBef>
                <a:spcPts val="7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Google Shape;182;p106"/>
          <p:cNvSpPr txBox="1"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837144"/>
      </p:ext>
    </p:extLst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5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87" name="Google Shape;186;p107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5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7"/>
            <a:ext cx="7315205" cy="804866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410093"/>
      </p:ext>
    </p:extLst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190;p108"/>
          <p:cNvSpPr/>
          <p:nvPr/>
        </p:nvSpPr>
        <p:spPr>
          <a:xfrm rot="10800000" flipH="1">
            <a:off x="7213577" y="3810001"/>
            <a:ext cx="4978431" cy="91087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397" name="Google Shape;191;p108"/>
          <p:cNvSpPr/>
          <p:nvPr/>
        </p:nvSpPr>
        <p:spPr>
          <a:xfrm rot="10800000" flipH="1">
            <a:off x="7213600" y="3897010"/>
            <a:ext cx="4978403" cy="192028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398" name="Google Shape;192;p108"/>
          <p:cNvSpPr/>
          <p:nvPr/>
        </p:nvSpPr>
        <p:spPr>
          <a:xfrm rot="10800000" flipH="1">
            <a:off x="7213600" y="4113388"/>
            <a:ext cx="4978403" cy="12704"/>
          </a:xfrm>
          <a:prstGeom prst="rect">
            <a:avLst/>
          </a:prstGeom>
          <a:solidFill>
            <a:srgbClr val="438086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399" name="Google Shape;193;p108"/>
          <p:cNvSpPr/>
          <p:nvPr/>
        </p:nvSpPr>
        <p:spPr>
          <a:xfrm rot="10800000" flipH="1">
            <a:off x="7213598" y="4164403"/>
            <a:ext cx="2621285" cy="18292"/>
          </a:xfrm>
          <a:prstGeom prst="rect">
            <a:avLst/>
          </a:prstGeom>
          <a:solidFill>
            <a:srgbClr val="438086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00" name="Google Shape;194;p108"/>
          <p:cNvSpPr/>
          <p:nvPr/>
        </p:nvSpPr>
        <p:spPr>
          <a:xfrm rot="10800000" flipH="1">
            <a:off x="7213598" y="4197791"/>
            <a:ext cx="2621285" cy="12704"/>
          </a:xfrm>
          <a:prstGeom prst="rect">
            <a:avLst/>
          </a:prstGeom>
          <a:solidFill>
            <a:srgbClr val="438086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01" name="Google Shape;195;p108"/>
          <p:cNvSpPr/>
          <p:nvPr/>
        </p:nvSpPr>
        <p:spPr>
          <a:xfrm>
            <a:off x="7213600" y="3962400"/>
            <a:ext cx="4084320" cy="274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02" name="Google Shape;196;p108"/>
          <p:cNvSpPr/>
          <p:nvPr/>
        </p:nvSpPr>
        <p:spPr>
          <a:xfrm>
            <a:off x="9835343" y="4060983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03" name="Google Shape;197;p108"/>
          <p:cNvSpPr/>
          <p:nvPr/>
        </p:nvSpPr>
        <p:spPr>
          <a:xfrm>
            <a:off x="2" y="3649662"/>
            <a:ext cx="12192001" cy="24417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04" name="Google Shape;198;p108"/>
          <p:cNvSpPr/>
          <p:nvPr/>
        </p:nvSpPr>
        <p:spPr>
          <a:xfrm>
            <a:off x="1" y="3675527"/>
            <a:ext cx="12192001" cy="14068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05" name="Google Shape;199;p108"/>
          <p:cNvSpPr/>
          <p:nvPr/>
        </p:nvSpPr>
        <p:spPr>
          <a:xfrm rot="10800000" flipH="1">
            <a:off x="8552068" y="3643091"/>
            <a:ext cx="3639939" cy="248434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06" name="Google Shape;200;p108"/>
          <p:cNvSpPr/>
          <p:nvPr/>
        </p:nvSpPr>
        <p:spPr>
          <a:xfrm>
            <a:off x="0" y="-1"/>
            <a:ext cx="12192000" cy="3701702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07" name="Title Text"/>
          <p:cNvSpPr txBox="1">
            <a:spLocks noGrp="1"/>
          </p:cNvSpPr>
          <p:nvPr>
            <p:ph type="title"/>
          </p:nvPr>
        </p:nvSpPr>
        <p:spPr>
          <a:xfrm>
            <a:off x="609600" y="2401885"/>
            <a:ext cx="11277600" cy="147002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4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3899937"/>
            <a:ext cx="6604000" cy="1752604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4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4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4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4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4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56672" y="-2389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927681"/>
      </p:ext>
    </p:extLst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205;p109"/>
          <p:cNvSpPr/>
          <p:nvPr/>
        </p:nvSpPr>
        <p:spPr>
          <a:xfrm>
            <a:off x="2" y="366816"/>
            <a:ext cx="12192001" cy="8441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17" name="Google Shape;206;p109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18" name="Google Shape;207;p109"/>
          <p:cNvSpPr/>
          <p:nvPr/>
        </p:nvSpPr>
        <p:spPr>
          <a:xfrm>
            <a:off x="1" y="308275"/>
            <a:ext cx="12192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19" name="Google Shape;208;p109"/>
          <p:cNvSpPr/>
          <p:nvPr/>
        </p:nvSpPr>
        <p:spPr>
          <a:xfrm rot="10800000" flipH="1">
            <a:off x="7213577" y="360247"/>
            <a:ext cx="4978431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0" name="Google Shape;209;p109"/>
          <p:cNvSpPr/>
          <p:nvPr/>
        </p:nvSpPr>
        <p:spPr>
          <a:xfrm rot="10800000" flipH="1">
            <a:off x="7213600" y="440112"/>
            <a:ext cx="4978403" cy="180039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1" name="Google Shape;210;p109"/>
          <p:cNvSpPr/>
          <p:nvPr/>
        </p:nvSpPr>
        <p:spPr>
          <a:xfrm>
            <a:off x="7209784" y="497503"/>
            <a:ext cx="4084325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2" name="Google Shape;211;p109"/>
          <p:cNvSpPr/>
          <p:nvPr/>
        </p:nvSpPr>
        <p:spPr>
          <a:xfrm>
            <a:off x="9831528" y="588942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3" name="Google Shape;212;p109"/>
          <p:cNvSpPr/>
          <p:nvPr/>
        </p:nvSpPr>
        <p:spPr>
          <a:xfrm>
            <a:off x="12113285" y="-2001"/>
            <a:ext cx="7684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4" name="Google Shape;213;p109"/>
          <p:cNvSpPr/>
          <p:nvPr/>
        </p:nvSpPr>
        <p:spPr>
          <a:xfrm>
            <a:off x="12059309" y="-2001"/>
            <a:ext cx="3658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5" name="Google Shape;214;p109"/>
          <p:cNvSpPr/>
          <p:nvPr/>
        </p:nvSpPr>
        <p:spPr>
          <a:xfrm>
            <a:off x="12031532" y="-2001"/>
            <a:ext cx="16939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6" name="Google Shape;215;p109"/>
          <p:cNvSpPr/>
          <p:nvPr/>
        </p:nvSpPr>
        <p:spPr>
          <a:xfrm>
            <a:off x="11967229" y="-2001"/>
            <a:ext cx="36580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7" name="Google Shape;216;p109"/>
          <p:cNvSpPr/>
          <p:nvPr/>
        </p:nvSpPr>
        <p:spPr>
          <a:xfrm>
            <a:off x="11887567" y="378"/>
            <a:ext cx="7315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8" name="Google Shape;217;p109"/>
          <p:cNvSpPr/>
          <p:nvPr/>
        </p:nvSpPr>
        <p:spPr>
          <a:xfrm>
            <a:off x="11828925" y="378"/>
            <a:ext cx="16939" cy="585220"/>
          </a:xfrm>
          <a:prstGeom prst="rect">
            <a:avLst/>
          </a:prstGeom>
          <a:solidFill>
            <a:srgbClr val="FFFFFF">
              <a:alpha val="2980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29" name="Title Text"/>
          <p:cNvSpPr txBox="1"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42445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43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249422"/>
            <a:ext cx="10972800" cy="4325116"/>
          </a:xfrm>
          <a:prstGeom prst="rect">
            <a:avLst/>
          </a:prstGeom>
        </p:spPr>
        <p:txBody>
          <a:bodyPr/>
          <a:lstStyle>
            <a:lvl1pPr indent="-4064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defRPr>
                <a:latin typeface="Georgia"/>
                <a:ea typeface="Georgia"/>
                <a:cs typeface="Georgia"/>
                <a:sym typeface="Georgia"/>
              </a:defRPr>
            </a:lvl1pPr>
            <a:lvl2pPr indent="-4064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▫"/>
              <a:defRPr>
                <a:latin typeface="Georgia"/>
                <a:ea typeface="Georgia"/>
                <a:cs typeface="Georgia"/>
                <a:sym typeface="Georgia"/>
              </a:defRPr>
            </a:lvl2pPr>
            <a:lvl3pPr indent="-4064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●"/>
              <a:defRPr>
                <a:latin typeface="Georgia"/>
                <a:ea typeface="Georgia"/>
                <a:cs typeface="Georgia"/>
                <a:sym typeface="Georgia"/>
              </a:defRPr>
            </a:lvl3pPr>
            <a:lvl4pPr indent="-4064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●"/>
              <a:defRPr>
                <a:latin typeface="Georgia"/>
                <a:ea typeface="Georgia"/>
                <a:cs typeface="Georgia"/>
                <a:sym typeface="Georgia"/>
              </a:defRPr>
            </a:lvl4pPr>
            <a:lvl5pPr indent="-4064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▫"/>
              <a:defRPr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1920" y="-1253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841692"/>
      </p:ext>
    </p:extLst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222;p110"/>
          <p:cNvSpPr/>
          <p:nvPr/>
        </p:nvSpPr>
        <p:spPr>
          <a:xfrm>
            <a:off x="2" y="366816"/>
            <a:ext cx="12192001" cy="8441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39" name="Google Shape;223;p110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0" name="Google Shape;224;p110"/>
          <p:cNvSpPr/>
          <p:nvPr/>
        </p:nvSpPr>
        <p:spPr>
          <a:xfrm>
            <a:off x="1" y="308275"/>
            <a:ext cx="12192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1" name="Google Shape;225;p110"/>
          <p:cNvSpPr/>
          <p:nvPr/>
        </p:nvSpPr>
        <p:spPr>
          <a:xfrm rot="10800000" flipH="1">
            <a:off x="7213577" y="360247"/>
            <a:ext cx="4978431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2" name="Google Shape;226;p110"/>
          <p:cNvSpPr/>
          <p:nvPr/>
        </p:nvSpPr>
        <p:spPr>
          <a:xfrm rot="10800000" flipH="1">
            <a:off x="7213600" y="440112"/>
            <a:ext cx="4978403" cy="180039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3" name="Google Shape;227;p110"/>
          <p:cNvSpPr/>
          <p:nvPr/>
        </p:nvSpPr>
        <p:spPr>
          <a:xfrm>
            <a:off x="7209784" y="497503"/>
            <a:ext cx="4084325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4" name="Google Shape;228;p110"/>
          <p:cNvSpPr/>
          <p:nvPr/>
        </p:nvSpPr>
        <p:spPr>
          <a:xfrm>
            <a:off x="9831528" y="588942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5" name="Google Shape;229;p110"/>
          <p:cNvSpPr/>
          <p:nvPr/>
        </p:nvSpPr>
        <p:spPr>
          <a:xfrm>
            <a:off x="12113285" y="-2001"/>
            <a:ext cx="7684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6" name="Google Shape;230;p110"/>
          <p:cNvSpPr/>
          <p:nvPr/>
        </p:nvSpPr>
        <p:spPr>
          <a:xfrm>
            <a:off x="12059309" y="-2001"/>
            <a:ext cx="3658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7" name="Google Shape;231;p110"/>
          <p:cNvSpPr/>
          <p:nvPr/>
        </p:nvSpPr>
        <p:spPr>
          <a:xfrm>
            <a:off x="12031532" y="-2001"/>
            <a:ext cx="16939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8" name="Google Shape;232;p110"/>
          <p:cNvSpPr/>
          <p:nvPr/>
        </p:nvSpPr>
        <p:spPr>
          <a:xfrm>
            <a:off x="11967229" y="-2001"/>
            <a:ext cx="36580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49" name="Google Shape;233;p110"/>
          <p:cNvSpPr/>
          <p:nvPr/>
        </p:nvSpPr>
        <p:spPr>
          <a:xfrm>
            <a:off x="11887567" y="378"/>
            <a:ext cx="7315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50" name="Google Shape;234;p110"/>
          <p:cNvSpPr/>
          <p:nvPr/>
        </p:nvSpPr>
        <p:spPr>
          <a:xfrm>
            <a:off x="11828925" y="378"/>
            <a:ext cx="16939" cy="585220"/>
          </a:xfrm>
          <a:prstGeom prst="rect">
            <a:avLst/>
          </a:prstGeom>
          <a:solidFill>
            <a:srgbClr val="FFFFFF">
              <a:alpha val="2980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51" name="Title Text"/>
          <p:cNvSpPr txBox="1">
            <a:spLocks noGrp="1"/>
          </p:cNvSpPr>
          <p:nvPr>
            <p:ph type="title"/>
          </p:nvPr>
        </p:nvSpPr>
        <p:spPr>
          <a:xfrm>
            <a:off x="963084" y="1981201"/>
            <a:ext cx="10363201" cy="136207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3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4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3367087"/>
            <a:ext cx="10363201" cy="1509716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1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1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1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1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100">
                <a:solidFill>
                  <a:srgbClr val="424456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1920" y="-1253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774419"/>
      </p:ext>
    </p:extLst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239;p111"/>
          <p:cNvSpPr/>
          <p:nvPr/>
        </p:nvSpPr>
        <p:spPr>
          <a:xfrm>
            <a:off x="2" y="366816"/>
            <a:ext cx="12192001" cy="8441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1" name="Google Shape;240;p111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2" name="Google Shape;241;p111"/>
          <p:cNvSpPr/>
          <p:nvPr/>
        </p:nvSpPr>
        <p:spPr>
          <a:xfrm>
            <a:off x="1" y="308275"/>
            <a:ext cx="12192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3" name="Google Shape;242;p111"/>
          <p:cNvSpPr/>
          <p:nvPr/>
        </p:nvSpPr>
        <p:spPr>
          <a:xfrm rot="10800000" flipH="1">
            <a:off x="7213577" y="360247"/>
            <a:ext cx="4978431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4" name="Google Shape;243;p111"/>
          <p:cNvSpPr/>
          <p:nvPr/>
        </p:nvSpPr>
        <p:spPr>
          <a:xfrm rot="10800000" flipH="1">
            <a:off x="7213600" y="440112"/>
            <a:ext cx="4978403" cy="180039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5" name="Google Shape;244;p111"/>
          <p:cNvSpPr/>
          <p:nvPr/>
        </p:nvSpPr>
        <p:spPr>
          <a:xfrm>
            <a:off x="7209784" y="497503"/>
            <a:ext cx="4084325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6" name="Google Shape;245;p111"/>
          <p:cNvSpPr/>
          <p:nvPr/>
        </p:nvSpPr>
        <p:spPr>
          <a:xfrm>
            <a:off x="9831528" y="588942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7" name="Google Shape;246;p111"/>
          <p:cNvSpPr/>
          <p:nvPr/>
        </p:nvSpPr>
        <p:spPr>
          <a:xfrm>
            <a:off x="12113285" y="-2001"/>
            <a:ext cx="7684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8" name="Google Shape;247;p111"/>
          <p:cNvSpPr/>
          <p:nvPr/>
        </p:nvSpPr>
        <p:spPr>
          <a:xfrm>
            <a:off x="12059309" y="-2001"/>
            <a:ext cx="3658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9" name="Google Shape;248;p111"/>
          <p:cNvSpPr/>
          <p:nvPr/>
        </p:nvSpPr>
        <p:spPr>
          <a:xfrm>
            <a:off x="12031532" y="-2001"/>
            <a:ext cx="16939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70" name="Google Shape;249;p111"/>
          <p:cNvSpPr/>
          <p:nvPr/>
        </p:nvSpPr>
        <p:spPr>
          <a:xfrm>
            <a:off x="11967229" y="-2001"/>
            <a:ext cx="36580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71" name="Google Shape;250;p111"/>
          <p:cNvSpPr/>
          <p:nvPr/>
        </p:nvSpPr>
        <p:spPr>
          <a:xfrm>
            <a:off x="11887567" y="378"/>
            <a:ext cx="7315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72" name="Google Shape;251;p111"/>
          <p:cNvSpPr/>
          <p:nvPr/>
        </p:nvSpPr>
        <p:spPr>
          <a:xfrm>
            <a:off x="11828925" y="378"/>
            <a:ext cx="16939" cy="585220"/>
          </a:xfrm>
          <a:prstGeom prst="rect">
            <a:avLst/>
          </a:prstGeom>
          <a:solidFill>
            <a:srgbClr val="FFFFFF">
              <a:alpha val="2980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73" name="Title Text"/>
          <p:cNvSpPr txBox="1"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42445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4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2249422"/>
            <a:ext cx="5384800" cy="4525966"/>
          </a:xfrm>
          <a:prstGeom prst="rect">
            <a:avLst/>
          </a:prstGeom>
        </p:spPr>
        <p:txBody>
          <a:bodyPr/>
          <a:lstStyle>
            <a:lvl1pPr indent="-3556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SzPts val="2000"/>
              <a:buFont typeface="Georgia"/>
              <a:defRPr sz="2000">
                <a:latin typeface="Georgia"/>
                <a:ea typeface="Georgia"/>
                <a:cs typeface="Georgia"/>
                <a:sym typeface="Georgia"/>
              </a:defRPr>
            </a:lvl1pPr>
            <a:lvl2pPr indent="-3556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SzPts val="2000"/>
              <a:buFont typeface="Georgia"/>
              <a:buChar char="▫"/>
              <a:defRPr sz="2000">
                <a:latin typeface="Georgia"/>
                <a:ea typeface="Georgia"/>
                <a:cs typeface="Georgia"/>
                <a:sym typeface="Georgia"/>
              </a:defRPr>
            </a:lvl2pPr>
            <a:lvl3pPr indent="-3556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SzPts val="2000"/>
              <a:buFont typeface="Georgia"/>
              <a:buChar char="●"/>
              <a:defRPr sz="2000">
                <a:latin typeface="Georgia"/>
                <a:ea typeface="Georgia"/>
                <a:cs typeface="Georgia"/>
                <a:sym typeface="Georgia"/>
              </a:defRPr>
            </a:lvl3pPr>
            <a:lvl4pPr indent="-3556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SzPts val="2000"/>
              <a:buFont typeface="Georgia"/>
              <a:buChar char="●"/>
              <a:defRPr sz="2000">
                <a:latin typeface="Georgia"/>
                <a:ea typeface="Georgia"/>
                <a:cs typeface="Georgia"/>
                <a:sym typeface="Georgia"/>
              </a:defRPr>
            </a:lvl4pPr>
            <a:lvl5pPr indent="-3556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SzPts val="2000"/>
              <a:buFont typeface="Georgia"/>
              <a:buChar char="▫"/>
              <a:defRPr sz="20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1920" y="-1253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306683"/>
      </p:ext>
    </p:extLst>
  </p:cSld>
  <p:clrMapOvr>
    <a:masterClrMapping/>
  </p:clrMapOvr>
  <p:transition spd="med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256;p112"/>
          <p:cNvSpPr/>
          <p:nvPr/>
        </p:nvSpPr>
        <p:spPr>
          <a:xfrm>
            <a:off x="2" y="366816"/>
            <a:ext cx="12192001" cy="8441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83" name="Google Shape;257;p112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84" name="Google Shape;258;p112"/>
          <p:cNvSpPr/>
          <p:nvPr/>
        </p:nvSpPr>
        <p:spPr>
          <a:xfrm>
            <a:off x="1" y="308275"/>
            <a:ext cx="12192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85" name="Google Shape;259;p112"/>
          <p:cNvSpPr/>
          <p:nvPr/>
        </p:nvSpPr>
        <p:spPr>
          <a:xfrm rot="10800000" flipH="1">
            <a:off x="7213577" y="360247"/>
            <a:ext cx="4978431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86" name="Google Shape;260;p112"/>
          <p:cNvSpPr/>
          <p:nvPr/>
        </p:nvSpPr>
        <p:spPr>
          <a:xfrm rot="10800000" flipH="1">
            <a:off x="7213600" y="440112"/>
            <a:ext cx="4978403" cy="180039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87" name="Google Shape;261;p112"/>
          <p:cNvSpPr/>
          <p:nvPr/>
        </p:nvSpPr>
        <p:spPr>
          <a:xfrm>
            <a:off x="7209784" y="497503"/>
            <a:ext cx="4084325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88" name="Google Shape;262;p112"/>
          <p:cNvSpPr/>
          <p:nvPr/>
        </p:nvSpPr>
        <p:spPr>
          <a:xfrm>
            <a:off x="9831528" y="588942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89" name="Google Shape;263;p112"/>
          <p:cNvSpPr/>
          <p:nvPr/>
        </p:nvSpPr>
        <p:spPr>
          <a:xfrm>
            <a:off x="12113285" y="-2001"/>
            <a:ext cx="7684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90" name="Google Shape;264;p112"/>
          <p:cNvSpPr/>
          <p:nvPr/>
        </p:nvSpPr>
        <p:spPr>
          <a:xfrm>
            <a:off x="12059309" y="-2001"/>
            <a:ext cx="3658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91" name="Google Shape;265;p112"/>
          <p:cNvSpPr/>
          <p:nvPr/>
        </p:nvSpPr>
        <p:spPr>
          <a:xfrm>
            <a:off x="12031532" y="-2001"/>
            <a:ext cx="16939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92" name="Google Shape;266;p112"/>
          <p:cNvSpPr/>
          <p:nvPr/>
        </p:nvSpPr>
        <p:spPr>
          <a:xfrm>
            <a:off x="11967229" y="-2001"/>
            <a:ext cx="36580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93" name="Google Shape;267;p112"/>
          <p:cNvSpPr/>
          <p:nvPr/>
        </p:nvSpPr>
        <p:spPr>
          <a:xfrm>
            <a:off x="11887567" y="378"/>
            <a:ext cx="7315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94" name="Google Shape;268;p112"/>
          <p:cNvSpPr/>
          <p:nvPr/>
        </p:nvSpPr>
        <p:spPr>
          <a:xfrm>
            <a:off x="11828925" y="378"/>
            <a:ext cx="16939" cy="585220"/>
          </a:xfrm>
          <a:prstGeom prst="rect">
            <a:avLst/>
          </a:prstGeom>
          <a:solidFill>
            <a:srgbClr val="FFFFFF">
              <a:alpha val="2980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95" name="Title Text"/>
          <p:cNvSpPr txBox="1"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42445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4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2244968"/>
            <a:ext cx="5388864" cy="457202"/>
          </a:xfrm>
          <a:prstGeom prst="rect">
            <a:avLst/>
          </a:prstGeom>
          <a:solidFill>
            <a:srgbClr val="328E97">
              <a:alpha val="24705"/>
            </a:srgbClr>
          </a:solidFill>
          <a:ln w="9525">
            <a:solidFill>
              <a:srgbClr val="438086"/>
            </a:solidFill>
            <a:round/>
          </a:ln>
        </p:spPr>
        <p:txBody>
          <a:bodyPr anchor="ctr"/>
          <a:lstStyle>
            <a:lvl1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900" b="1">
                <a:solidFill>
                  <a:srgbClr val="41414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900" b="1">
                <a:solidFill>
                  <a:srgbClr val="41414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900" b="1">
                <a:solidFill>
                  <a:srgbClr val="41414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900" b="1">
                <a:solidFill>
                  <a:srgbClr val="41414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900" b="1">
                <a:solidFill>
                  <a:srgbClr val="414141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7" name="Google Shape;271;p112"/>
          <p:cNvSpPr txBox="1">
            <a:spLocks noGrp="1"/>
          </p:cNvSpPr>
          <p:nvPr>
            <p:ph type="body" sz="quarter" idx="21"/>
          </p:nvPr>
        </p:nvSpPr>
        <p:spPr>
          <a:xfrm>
            <a:off x="6294968" y="2244969"/>
            <a:ext cx="5389033" cy="457203"/>
          </a:xfrm>
          <a:prstGeom prst="rect">
            <a:avLst/>
          </a:prstGeom>
          <a:solidFill>
            <a:srgbClr val="328E97">
              <a:alpha val="24705"/>
            </a:srgbClr>
          </a:solidFill>
          <a:ln w="9525">
            <a:solidFill>
              <a:srgbClr val="438086"/>
            </a:solidFill>
            <a:round/>
          </a:ln>
        </p:spPr>
        <p:txBody>
          <a:bodyPr anchor="ctr"/>
          <a:lstStyle>
            <a:lvl1pPr marL="443484" indent="-332613" defTabSz="886968">
              <a:spcBef>
                <a:spcPts val="900"/>
              </a:spcBef>
              <a:buSzPts val="2700"/>
              <a:defRPr sz="2716"/>
            </a:lvl1pPr>
          </a:lstStyle>
          <a:p>
            <a:pPr marL="443484" indent="-332613" defTabSz="886968">
              <a:spcBef>
                <a:spcPts val="900"/>
              </a:spcBef>
              <a:buSzPts val="2700"/>
              <a:defRPr sz="2716"/>
            </a:pPr>
            <a:endParaRPr/>
          </a:p>
        </p:txBody>
      </p:sp>
      <p:sp>
        <p:nvSpPr>
          <p:cNvPr id="4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1920" y="-1253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827138"/>
      </p:ext>
    </p:extLst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274;p113"/>
          <p:cNvSpPr/>
          <p:nvPr/>
        </p:nvSpPr>
        <p:spPr>
          <a:xfrm>
            <a:off x="2" y="366816"/>
            <a:ext cx="12192001" cy="8441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06" name="Google Shape;275;p113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07" name="Google Shape;276;p113"/>
          <p:cNvSpPr/>
          <p:nvPr/>
        </p:nvSpPr>
        <p:spPr>
          <a:xfrm>
            <a:off x="1" y="308275"/>
            <a:ext cx="12192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08" name="Google Shape;277;p113"/>
          <p:cNvSpPr/>
          <p:nvPr/>
        </p:nvSpPr>
        <p:spPr>
          <a:xfrm rot="10800000" flipH="1">
            <a:off x="7213577" y="360247"/>
            <a:ext cx="4978431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09" name="Google Shape;278;p113"/>
          <p:cNvSpPr/>
          <p:nvPr/>
        </p:nvSpPr>
        <p:spPr>
          <a:xfrm rot="10800000" flipH="1">
            <a:off x="7213600" y="440112"/>
            <a:ext cx="4978403" cy="180039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0" name="Google Shape;279;p113"/>
          <p:cNvSpPr/>
          <p:nvPr/>
        </p:nvSpPr>
        <p:spPr>
          <a:xfrm>
            <a:off x="7209784" y="497503"/>
            <a:ext cx="4084325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1" name="Google Shape;280;p113"/>
          <p:cNvSpPr/>
          <p:nvPr/>
        </p:nvSpPr>
        <p:spPr>
          <a:xfrm>
            <a:off x="9831528" y="588942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2" name="Google Shape;281;p113"/>
          <p:cNvSpPr/>
          <p:nvPr/>
        </p:nvSpPr>
        <p:spPr>
          <a:xfrm>
            <a:off x="12113285" y="-2001"/>
            <a:ext cx="7684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3" name="Google Shape;282;p113"/>
          <p:cNvSpPr/>
          <p:nvPr/>
        </p:nvSpPr>
        <p:spPr>
          <a:xfrm>
            <a:off x="12059309" y="-2001"/>
            <a:ext cx="3658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4" name="Google Shape;283;p113"/>
          <p:cNvSpPr/>
          <p:nvPr/>
        </p:nvSpPr>
        <p:spPr>
          <a:xfrm>
            <a:off x="12031532" y="-2001"/>
            <a:ext cx="16939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5" name="Google Shape;284;p113"/>
          <p:cNvSpPr/>
          <p:nvPr/>
        </p:nvSpPr>
        <p:spPr>
          <a:xfrm>
            <a:off x="11967229" y="-2001"/>
            <a:ext cx="36580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6" name="Google Shape;285;p113"/>
          <p:cNvSpPr/>
          <p:nvPr/>
        </p:nvSpPr>
        <p:spPr>
          <a:xfrm>
            <a:off x="11887567" y="378"/>
            <a:ext cx="7315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7" name="Google Shape;286;p113"/>
          <p:cNvSpPr/>
          <p:nvPr/>
        </p:nvSpPr>
        <p:spPr>
          <a:xfrm>
            <a:off x="11828925" y="378"/>
            <a:ext cx="16939" cy="585220"/>
          </a:xfrm>
          <a:prstGeom prst="rect">
            <a:avLst/>
          </a:prstGeom>
          <a:solidFill>
            <a:srgbClr val="FFFFFF">
              <a:alpha val="2980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18" name="Title Text"/>
          <p:cNvSpPr txBox="1"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42445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1920" y="-1253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038333"/>
      </p:ext>
    </p:extLst>
  </p:cSld>
  <p:clrMapOvr>
    <a:masterClrMapping/>
  </p:clrMapOvr>
  <p:transition spd="med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290;p114"/>
          <p:cNvSpPr/>
          <p:nvPr/>
        </p:nvSpPr>
        <p:spPr>
          <a:xfrm>
            <a:off x="2" y="366816"/>
            <a:ext cx="12192001" cy="8441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27" name="Google Shape;291;p114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28" name="Google Shape;292;p114"/>
          <p:cNvSpPr/>
          <p:nvPr/>
        </p:nvSpPr>
        <p:spPr>
          <a:xfrm>
            <a:off x="1" y="308275"/>
            <a:ext cx="12192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29" name="Google Shape;293;p114"/>
          <p:cNvSpPr/>
          <p:nvPr/>
        </p:nvSpPr>
        <p:spPr>
          <a:xfrm rot="10800000" flipH="1">
            <a:off x="7213577" y="360247"/>
            <a:ext cx="4978431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0" name="Google Shape;294;p114"/>
          <p:cNvSpPr/>
          <p:nvPr/>
        </p:nvSpPr>
        <p:spPr>
          <a:xfrm rot="10800000" flipH="1">
            <a:off x="7213600" y="440112"/>
            <a:ext cx="4978403" cy="180039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1" name="Google Shape;295;p114"/>
          <p:cNvSpPr/>
          <p:nvPr/>
        </p:nvSpPr>
        <p:spPr>
          <a:xfrm>
            <a:off x="7209784" y="497503"/>
            <a:ext cx="4084325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2" name="Google Shape;296;p114"/>
          <p:cNvSpPr/>
          <p:nvPr/>
        </p:nvSpPr>
        <p:spPr>
          <a:xfrm>
            <a:off x="9831528" y="588942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3" name="Google Shape;297;p114"/>
          <p:cNvSpPr/>
          <p:nvPr/>
        </p:nvSpPr>
        <p:spPr>
          <a:xfrm>
            <a:off x="12113285" y="-2001"/>
            <a:ext cx="7684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4" name="Google Shape;298;p114"/>
          <p:cNvSpPr/>
          <p:nvPr/>
        </p:nvSpPr>
        <p:spPr>
          <a:xfrm>
            <a:off x="12059309" y="-2001"/>
            <a:ext cx="3658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5" name="Google Shape;299;p114"/>
          <p:cNvSpPr/>
          <p:nvPr/>
        </p:nvSpPr>
        <p:spPr>
          <a:xfrm>
            <a:off x="12031532" y="-2001"/>
            <a:ext cx="16939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6" name="Google Shape;300;p114"/>
          <p:cNvSpPr/>
          <p:nvPr/>
        </p:nvSpPr>
        <p:spPr>
          <a:xfrm>
            <a:off x="11967229" y="-2001"/>
            <a:ext cx="36580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7" name="Google Shape;301;p114"/>
          <p:cNvSpPr/>
          <p:nvPr/>
        </p:nvSpPr>
        <p:spPr>
          <a:xfrm>
            <a:off x="11887567" y="378"/>
            <a:ext cx="7315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8" name="Google Shape;302;p114"/>
          <p:cNvSpPr/>
          <p:nvPr/>
        </p:nvSpPr>
        <p:spPr>
          <a:xfrm>
            <a:off x="11828925" y="378"/>
            <a:ext cx="16939" cy="585220"/>
          </a:xfrm>
          <a:prstGeom prst="rect">
            <a:avLst/>
          </a:prstGeom>
          <a:solidFill>
            <a:srgbClr val="FFFFFF">
              <a:alpha val="2980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1920" y="-1253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5114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CCE9-2853-1367-E3D7-8801E6D5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F7BD2-104B-A4C5-3F21-4090CEAFF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12A21-F39D-0D37-7217-4BBE0B8AB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59251-1A70-9351-0E92-1731726D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E4083-2AFA-B6E3-433A-19B96F74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7688E-AAC5-D7AA-8EC0-5AD6C0F3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84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97;p9"/>
          <p:cNvGrpSpPr/>
          <p:nvPr/>
        </p:nvGrpSpPr>
        <p:grpSpPr>
          <a:xfrm>
            <a:off x="-159" y="-141"/>
            <a:ext cx="12191763" cy="6859502"/>
            <a:chOff x="0" y="0"/>
            <a:chExt cx="12191761" cy="6859501"/>
          </a:xfrm>
        </p:grpSpPr>
        <p:sp>
          <p:nvSpPr>
            <p:cNvPr id="135" name="Google Shape;98;p9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36" name="Google Shape;99;p9"/>
            <p:cNvSpPr/>
            <p:nvPr/>
          </p:nvSpPr>
          <p:spPr>
            <a:xfrm>
              <a:off x="2971743" y="0"/>
              <a:ext cx="5140804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37" name="Google Shape;100;p9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38" name="Google Shape;101;p9"/>
            <p:cNvSpPr/>
            <p:nvPr/>
          </p:nvSpPr>
          <p:spPr>
            <a:xfrm>
              <a:off x="0" y="1702780"/>
              <a:ext cx="2527252" cy="116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39" name="Google Shape;102;p9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40" name="Google Shape;103;p9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884989"/>
      </p:ext>
    </p:extLst>
  </p:cSld>
  <p:clrMapOvr>
    <a:masterClrMapping/>
  </p:clrMapOvr>
  <p:transition spd="med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305;p115"/>
          <p:cNvSpPr/>
          <p:nvPr/>
        </p:nvSpPr>
        <p:spPr>
          <a:xfrm>
            <a:off x="2" y="366816"/>
            <a:ext cx="12192001" cy="8441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47" name="Google Shape;306;p115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48" name="Google Shape;307;p115"/>
          <p:cNvSpPr/>
          <p:nvPr/>
        </p:nvSpPr>
        <p:spPr>
          <a:xfrm>
            <a:off x="1" y="308275"/>
            <a:ext cx="12192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49" name="Google Shape;308;p115"/>
          <p:cNvSpPr/>
          <p:nvPr/>
        </p:nvSpPr>
        <p:spPr>
          <a:xfrm rot="10800000" flipH="1">
            <a:off x="7213577" y="360247"/>
            <a:ext cx="4978431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0" name="Google Shape;309;p115"/>
          <p:cNvSpPr/>
          <p:nvPr/>
        </p:nvSpPr>
        <p:spPr>
          <a:xfrm rot="10800000" flipH="1">
            <a:off x="7213600" y="440112"/>
            <a:ext cx="4978403" cy="180039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1" name="Google Shape;310;p115"/>
          <p:cNvSpPr/>
          <p:nvPr/>
        </p:nvSpPr>
        <p:spPr>
          <a:xfrm>
            <a:off x="7209784" y="497503"/>
            <a:ext cx="4084325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2" name="Google Shape;311;p115"/>
          <p:cNvSpPr/>
          <p:nvPr/>
        </p:nvSpPr>
        <p:spPr>
          <a:xfrm>
            <a:off x="9831528" y="588942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3" name="Google Shape;312;p115"/>
          <p:cNvSpPr/>
          <p:nvPr/>
        </p:nvSpPr>
        <p:spPr>
          <a:xfrm>
            <a:off x="12113285" y="-2001"/>
            <a:ext cx="7684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4" name="Google Shape;313;p115"/>
          <p:cNvSpPr/>
          <p:nvPr/>
        </p:nvSpPr>
        <p:spPr>
          <a:xfrm>
            <a:off x="12059309" y="-2001"/>
            <a:ext cx="3658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5" name="Google Shape;314;p115"/>
          <p:cNvSpPr/>
          <p:nvPr/>
        </p:nvSpPr>
        <p:spPr>
          <a:xfrm>
            <a:off x="12031532" y="-2001"/>
            <a:ext cx="16939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6" name="Google Shape;315;p115"/>
          <p:cNvSpPr/>
          <p:nvPr/>
        </p:nvSpPr>
        <p:spPr>
          <a:xfrm>
            <a:off x="11967229" y="-2001"/>
            <a:ext cx="36580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7" name="Google Shape;316;p115"/>
          <p:cNvSpPr/>
          <p:nvPr/>
        </p:nvSpPr>
        <p:spPr>
          <a:xfrm>
            <a:off x="11887567" y="378"/>
            <a:ext cx="7315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8" name="Google Shape;317;p115"/>
          <p:cNvSpPr/>
          <p:nvPr/>
        </p:nvSpPr>
        <p:spPr>
          <a:xfrm>
            <a:off x="11828925" y="378"/>
            <a:ext cx="16939" cy="585220"/>
          </a:xfrm>
          <a:prstGeom prst="rect">
            <a:avLst/>
          </a:prstGeom>
          <a:solidFill>
            <a:srgbClr val="FFFFFF">
              <a:alpha val="2980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9" name="Title Text"/>
          <p:cNvSpPr txBox="1">
            <a:spLocks noGrp="1"/>
          </p:cNvSpPr>
          <p:nvPr>
            <p:ph type="title"/>
          </p:nvPr>
        </p:nvSpPr>
        <p:spPr>
          <a:xfrm>
            <a:off x="7137995" y="1101970"/>
            <a:ext cx="4511043" cy="87782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1800" b="1">
                <a:solidFill>
                  <a:srgbClr val="42445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137995" y="2010728"/>
            <a:ext cx="4511043" cy="4617721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1pPr>
            <a:lvl2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2pPr>
            <a:lvl3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3pPr>
            <a:lvl4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4pPr>
            <a:lvl5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1920" y="-1253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09540"/>
      </p:ext>
    </p:extLst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322;p116"/>
          <p:cNvSpPr/>
          <p:nvPr/>
        </p:nvSpPr>
        <p:spPr>
          <a:xfrm>
            <a:off x="2" y="366816"/>
            <a:ext cx="12192001" cy="84412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69" name="Google Shape;323;p116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0" name="Google Shape;324;p116"/>
          <p:cNvSpPr/>
          <p:nvPr/>
        </p:nvSpPr>
        <p:spPr>
          <a:xfrm>
            <a:off x="1" y="308275"/>
            <a:ext cx="12192001" cy="91446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1" name="Google Shape;325;p116"/>
          <p:cNvSpPr/>
          <p:nvPr/>
        </p:nvSpPr>
        <p:spPr>
          <a:xfrm rot="10800000" flipH="1">
            <a:off x="7213577" y="360247"/>
            <a:ext cx="4978431" cy="91091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2" name="Google Shape;326;p116"/>
          <p:cNvSpPr/>
          <p:nvPr/>
        </p:nvSpPr>
        <p:spPr>
          <a:xfrm rot="10800000" flipH="1">
            <a:off x="7213600" y="440112"/>
            <a:ext cx="4978403" cy="180039"/>
          </a:xfrm>
          <a:prstGeom prst="rect">
            <a:avLst/>
          </a:prstGeom>
          <a:solidFill>
            <a:srgbClr val="438086">
              <a:alpha val="4980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3" name="Google Shape;327;p116"/>
          <p:cNvSpPr/>
          <p:nvPr/>
        </p:nvSpPr>
        <p:spPr>
          <a:xfrm>
            <a:off x="7209784" y="497503"/>
            <a:ext cx="4084325" cy="274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4" name="Google Shape;328;p116"/>
          <p:cNvSpPr/>
          <p:nvPr/>
        </p:nvSpPr>
        <p:spPr>
          <a:xfrm>
            <a:off x="9831528" y="588942"/>
            <a:ext cx="2133605" cy="365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5" name="Google Shape;329;p116"/>
          <p:cNvSpPr/>
          <p:nvPr/>
        </p:nvSpPr>
        <p:spPr>
          <a:xfrm>
            <a:off x="12113285" y="-2001"/>
            <a:ext cx="7684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6" name="Google Shape;330;p116"/>
          <p:cNvSpPr/>
          <p:nvPr/>
        </p:nvSpPr>
        <p:spPr>
          <a:xfrm>
            <a:off x="12059309" y="-2001"/>
            <a:ext cx="36580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7" name="Google Shape;331;p116"/>
          <p:cNvSpPr/>
          <p:nvPr/>
        </p:nvSpPr>
        <p:spPr>
          <a:xfrm>
            <a:off x="12031532" y="-2001"/>
            <a:ext cx="16939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8" name="Google Shape;332;p116"/>
          <p:cNvSpPr/>
          <p:nvPr/>
        </p:nvSpPr>
        <p:spPr>
          <a:xfrm>
            <a:off x="11967229" y="-2001"/>
            <a:ext cx="36580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79" name="Google Shape;333;p116"/>
          <p:cNvSpPr/>
          <p:nvPr/>
        </p:nvSpPr>
        <p:spPr>
          <a:xfrm>
            <a:off x="11887567" y="378"/>
            <a:ext cx="7315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80" name="Google Shape;334;p116"/>
          <p:cNvSpPr/>
          <p:nvPr/>
        </p:nvSpPr>
        <p:spPr>
          <a:xfrm>
            <a:off x="11828925" y="378"/>
            <a:ext cx="16939" cy="585220"/>
          </a:xfrm>
          <a:prstGeom prst="rect">
            <a:avLst/>
          </a:prstGeom>
          <a:solidFill>
            <a:srgbClr val="FFFFFF">
              <a:alpha val="2980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81" name="Title Text"/>
          <p:cNvSpPr txBox="1">
            <a:spLocks noGrp="1"/>
          </p:cNvSpPr>
          <p:nvPr>
            <p:ph type="title"/>
          </p:nvPr>
        </p:nvSpPr>
        <p:spPr>
          <a:xfrm>
            <a:off x="7253912" y="1109160"/>
            <a:ext cx="782409" cy="4681638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100000"/>
              </a:lnSpc>
              <a:defRPr sz="2000" b="1">
                <a:solidFill>
                  <a:srgbClr val="42445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82" name="Google Shape;336;p116"/>
          <p:cNvSpPr>
            <a:spLocks noGrp="1"/>
          </p:cNvSpPr>
          <p:nvPr>
            <p:ph type="pic" sz="half" idx="21"/>
          </p:nvPr>
        </p:nvSpPr>
        <p:spPr>
          <a:xfrm>
            <a:off x="538227" y="1143000"/>
            <a:ext cx="6096003" cy="4572000"/>
          </a:xfrm>
          <a:prstGeom prst="rect">
            <a:avLst/>
          </a:prstGeom>
          <a:ln w="50800">
            <a:solidFill>
              <a:srgbClr val="FFFFFF"/>
            </a:solidFill>
            <a:miter lim="800000"/>
          </a:ln>
          <a:effectLst>
            <a:outerShdw blurRad="63500" dist="31750" dir="4800000" rotWithShape="0">
              <a:srgbClr val="000000">
                <a:alpha val="24705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17924" y="3274308"/>
            <a:ext cx="3454405" cy="2516493"/>
          </a:xfrm>
          <a:prstGeom prst="rect">
            <a:avLst/>
          </a:prstGeom>
        </p:spPr>
        <p:txBody>
          <a:bodyPr lIns="0" tIns="0" rIns="0" bIns="0"/>
          <a:lstStyle>
            <a:lvl1pPr marL="0" indent="228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00">
                <a:latin typeface="Georgia"/>
                <a:ea typeface="Georgia"/>
                <a:cs typeface="Georgia"/>
                <a:sym typeface="Georgia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00">
                <a:latin typeface="Georgia"/>
                <a:ea typeface="Georgia"/>
                <a:cs typeface="Georgia"/>
                <a:sym typeface="Georgia"/>
              </a:defRPr>
            </a:lvl2pPr>
            <a:lvl3pPr marL="0" indent="228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00">
                <a:latin typeface="Georgia"/>
                <a:ea typeface="Georgia"/>
                <a:cs typeface="Georgia"/>
                <a:sym typeface="Georgia"/>
              </a:defRPr>
            </a:lvl3pPr>
            <a:lvl4pPr marL="0" indent="228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00">
                <a:latin typeface="Georgia"/>
                <a:ea typeface="Georgia"/>
                <a:cs typeface="Georgia"/>
                <a:sym typeface="Georgia"/>
              </a:defRPr>
            </a:lvl4pPr>
            <a:lvl5pPr marL="0" indent="228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1920" y="-1253"/>
            <a:ext cx="433730" cy="369289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651812"/>
      </p:ext>
    </p:extLst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59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30125"/>
      </p:ext>
    </p:extLst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6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381000" indent="-3556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923129"/>
      </p:ext>
    </p:extLst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6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200704"/>
      </p:ext>
    </p:extLst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6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indent="-406400">
              <a:lnSpc>
                <a:spcPct val="100000"/>
              </a:lnSpc>
              <a:spcBef>
                <a:spcPts val="500"/>
              </a:spcBef>
            </a:lvl1pPr>
            <a:lvl2pPr marL="977900" indent="-444500">
              <a:lnSpc>
                <a:spcPct val="100000"/>
              </a:lnSpc>
              <a:spcBef>
                <a:spcPts val="500"/>
              </a:spcBef>
              <a:buChar char="–"/>
            </a:lvl2pPr>
            <a:lvl3pPr marL="1513838" indent="-497838">
              <a:lnSpc>
                <a:spcPct val="100000"/>
              </a:lnSpc>
              <a:spcBef>
                <a:spcPts val="500"/>
              </a:spcBef>
            </a:lvl3pPr>
            <a:lvl4pPr marL="2019300" indent="-533400">
              <a:lnSpc>
                <a:spcPct val="100000"/>
              </a:lnSpc>
              <a:spcBef>
                <a:spcPts val="500"/>
              </a:spcBef>
              <a:buChar char="–"/>
            </a:lvl4pPr>
            <a:lvl5pPr marL="2476500" indent="-533400">
              <a:lnSpc>
                <a:spcPct val="100000"/>
              </a:lnSpc>
              <a:spcBef>
                <a:spcPts val="5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0" name="Google Shape;366;p176"/>
          <p:cNvSpPr txBox="1">
            <a:spLocks noGrp="1"/>
          </p:cNvSpPr>
          <p:nvPr>
            <p:ph type="body" sz="half" idx="2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220069"/>
      </p:ext>
    </p:extLst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6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0" name="Google Shape;373;p177"/>
          <p:cNvSpPr txBox="1">
            <a:spLocks noGrp="1"/>
          </p:cNvSpPr>
          <p:nvPr>
            <p:ph type="body" sz="half" idx="2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1" name="Google Shape;374;p177"/>
          <p:cNvSpPr txBox="1">
            <a:spLocks noGrp="1"/>
          </p:cNvSpPr>
          <p:nvPr>
            <p:ph type="body" sz="quarter" idx="22"/>
          </p:nvPr>
        </p:nvSpPr>
        <p:spPr>
          <a:xfrm>
            <a:off x="6193368" y="1535113"/>
            <a:ext cx="5389033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32" name="Google Shape;375;p177"/>
          <p:cNvSpPr txBox="1">
            <a:spLocks noGrp="1"/>
          </p:cNvSpPr>
          <p:nvPr>
            <p:ph type="body" sz="half" idx="23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865042"/>
      </p:ext>
    </p:extLst>
  </p:cSld>
  <p:clrMapOvr>
    <a:masterClrMapping/>
  </p:clrMapOvr>
  <p:transition spd="med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6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277322"/>
      </p:ext>
    </p:extLst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043159"/>
      </p:ext>
    </p:extLst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56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600"/>
              </a:spcBef>
              <a:buSzPts val="3200"/>
              <a:defRPr sz="3200"/>
            </a:lvl1pPr>
            <a:lvl2pPr marL="972457" indent="-464457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2pPr>
            <a:lvl3pPr marL="1498600" indent="-508000">
              <a:lnSpc>
                <a:spcPct val="100000"/>
              </a:lnSpc>
              <a:spcBef>
                <a:spcPts val="600"/>
              </a:spcBef>
              <a:buSzPts val="3200"/>
              <a:defRPr sz="3200"/>
            </a:lvl3pPr>
            <a:lvl4pPr marL="2042160" indent="-568960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4pPr>
            <a:lvl5pPr marL="2499360" indent="-568960">
              <a:lnSpc>
                <a:spcPct val="100000"/>
              </a:lnSpc>
              <a:spcBef>
                <a:spcPts val="6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7" name="Google Shape;391;p180"/>
          <p:cNvSpPr txBox="1"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0730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07;p10"/>
          <p:cNvGrpSpPr/>
          <p:nvPr/>
        </p:nvGrpSpPr>
        <p:grpSpPr>
          <a:xfrm>
            <a:off x="-159" y="0"/>
            <a:ext cx="12191763" cy="6859503"/>
            <a:chOff x="0" y="0"/>
            <a:chExt cx="12191761" cy="6859501"/>
          </a:xfrm>
        </p:grpSpPr>
        <p:sp>
          <p:nvSpPr>
            <p:cNvPr id="150" name="Google Shape;108;p10"/>
            <p:cNvSpPr/>
            <p:nvPr/>
          </p:nvSpPr>
          <p:spPr>
            <a:xfrm>
              <a:off x="-1" y="-1"/>
              <a:ext cx="12191763" cy="6859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21583" y="0"/>
                  </a:lnTo>
                  <a:lnTo>
                    <a:pt x="0" y="6765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51" name="Google Shape;109;p10"/>
            <p:cNvSpPr/>
            <p:nvPr/>
          </p:nvSpPr>
          <p:spPr>
            <a:xfrm>
              <a:off x="-1" y="1190020"/>
              <a:ext cx="1365224" cy="958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26"/>
                  </a:moveTo>
                  <a:lnTo>
                    <a:pt x="0" y="21600"/>
                  </a:lnTo>
                  <a:lnTo>
                    <a:pt x="21600" y="16174"/>
                  </a:lnTo>
                  <a:lnTo>
                    <a:pt x="21600" y="0"/>
                  </a:lnTo>
                  <a:lnTo>
                    <a:pt x="0" y="54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52" name="Google Shape;110;p10"/>
            <p:cNvSpPr/>
            <p:nvPr/>
          </p:nvSpPr>
          <p:spPr>
            <a:xfrm>
              <a:off x="6286375" y="0"/>
              <a:ext cx="5895512" cy="1039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91" y="0"/>
                  </a:moveTo>
                  <a:lnTo>
                    <a:pt x="0" y="6691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669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53" name="Google Shape;111;p10"/>
            <p:cNvSpPr/>
            <p:nvPr/>
          </p:nvSpPr>
          <p:spPr>
            <a:xfrm>
              <a:off x="-1" y="560788"/>
              <a:ext cx="863584" cy="87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81"/>
                  </a:moveTo>
                  <a:lnTo>
                    <a:pt x="0" y="21600"/>
                  </a:lnTo>
                  <a:lnTo>
                    <a:pt x="21600" y="17819"/>
                  </a:lnTo>
                  <a:lnTo>
                    <a:pt x="21600" y="0"/>
                  </a:lnTo>
                  <a:lnTo>
                    <a:pt x="0" y="37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54" name="Google Shape;112;p10"/>
            <p:cNvSpPr/>
            <p:nvPr/>
          </p:nvSpPr>
          <p:spPr>
            <a:xfrm>
              <a:off x="2971743" y="0"/>
              <a:ext cx="5140803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3" y="2459036"/>
            <a:ext cx="2920001" cy="3612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0">
              <a:spcBef>
                <a:spcPts val="400"/>
              </a:spcBef>
              <a:buClrTx/>
              <a:buSzTx/>
              <a:buFontTx/>
              <a:buNone/>
              <a:defRPr sz="2100"/>
            </a:lvl1pPr>
            <a:lvl2pPr marL="866775" indent="-333375">
              <a:spcBef>
                <a:spcPts val="400"/>
              </a:spcBef>
              <a:buClrTx/>
              <a:buSzPts val="2100"/>
              <a:buFontTx/>
              <a:defRPr sz="2100"/>
            </a:lvl2pPr>
            <a:lvl3pPr marL="1323975" indent="-333375">
              <a:spcBef>
                <a:spcPts val="400"/>
              </a:spcBef>
              <a:buClrTx/>
              <a:buSzPts val="2100"/>
              <a:buFontTx/>
              <a:defRPr sz="2100"/>
            </a:lvl3pPr>
            <a:lvl4pPr marL="1781175" indent="-333375">
              <a:spcBef>
                <a:spcPts val="400"/>
              </a:spcBef>
              <a:buClrTx/>
              <a:buSzPts val="2100"/>
              <a:buFontTx/>
              <a:defRPr sz="2100"/>
            </a:lvl4pPr>
            <a:lvl5pPr marL="2238375" indent="-333375">
              <a:spcBef>
                <a:spcPts val="400"/>
              </a:spcBef>
              <a:buClrTx/>
              <a:buSzPts val="2100"/>
              <a:buFontTx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02904"/>
      </p:ext>
    </p:extLst>
  </p:cSld>
  <p:clrMapOvr>
    <a:masterClrMapping/>
  </p:clrMapOvr>
  <p:transition spd="med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4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66" name="Google Shape;397;p181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4" cy="804865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107491"/>
      </p:ext>
    </p:extLst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676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833017" y="-1623218"/>
            <a:ext cx="4525966" cy="109728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383649"/>
      </p:ext>
    </p:extLst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itle Text"/>
          <p:cNvSpPr txBox="1">
            <a:spLocks noGrp="1"/>
          </p:cNvSpPr>
          <p:nvPr>
            <p:ph type="title"/>
          </p:nvPr>
        </p:nvSpPr>
        <p:spPr>
          <a:xfrm rot="5400000">
            <a:off x="7285037" y="1828801"/>
            <a:ext cx="5851528" cy="27432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685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7" cy="8026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304495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774333"/>
      </p:ext>
    </p:extLst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BJE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70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200266"/>
      </p:ext>
    </p:extLst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7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381000" indent="-3556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943057"/>
      </p:ext>
    </p:extLst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_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7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137150"/>
      </p:ext>
    </p:extLst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_OBJEC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7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indent="-406400">
              <a:lnSpc>
                <a:spcPct val="100000"/>
              </a:lnSpc>
              <a:spcBef>
                <a:spcPts val="500"/>
              </a:spcBef>
            </a:lvl1pPr>
            <a:lvl2pPr marL="977900" indent="-444500">
              <a:lnSpc>
                <a:spcPct val="100000"/>
              </a:lnSpc>
              <a:spcBef>
                <a:spcPts val="500"/>
              </a:spcBef>
              <a:buChar char="–"/>
            </a:lvl2pPr>
            <a:lvl3pPr marL="1513838" indent="-497838">
              <a:lnSpc>
                <a:spcPct val="100000"/>
              </a:lnSpc>
              <a:spcBef>
                <a:spcPts val="500"/>
              </a:spcBef>
            </a:lvl3pPr>
            <a:lvl4pPr marL="2019300" indent="-533400">
              <a:lnSpc>
                <a:spcPct val="100000"/>
              </a:lnSpc>
              <a:spcBef>
                <a:spcPts val="500"/>
              </a:spcBef>
              <a:buChar char="–"/>
            </a:lvl4pPr>
            <a:lvl5pPr marL="2476500" indent="-533400">
              <a:lnSpc>
                <a:spcPct val="100000"/>
              </a:lnSpc>
              <a:spcBef>
                <a:spcPts val="5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9" name="Google Shape;445;p186"/>
          <p:cNvSpPr txBox="1">
            <a:spLocks noGrp="1"/>
          </p:cNvSpPr>
          <p:nvPr>
            <p:ph type="body" sz="half" idx="2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011242"/>
      </p:ext>
    </p:extLst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_OBJECTS_WITH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7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9" name="Google Shape;452;p187"/>
          <p:cNvSpPr txBox="1">
            <a:spLocks noGrp="1"/>
          </p:cNvSpPr>
          <p:nvPr>
            <p:ph type="body" sz="half" idx="2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0" name="Google Shape;453;p187"/>
          <p:cNvSpPr txBox="1">
            <a:spLocks noGrp="1"/>
          </p:cNvSpPr>
          <p:nvPr>
            <p:ph type="body" sz="quarter" idx="22"/>
          </p:nvPr>
        </p:nvSpPr>
        <p:spPr>
          <a:xfrm>
            <a:off x="6193368" y="1535113"/>
            <a:ext cx="5389033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741" name="Google Shape;454;p187"/>
          <p:cNvSpPr txBox="1">
            <a:spLocks noGrp="1"/>
          </p:cNvSpPr>
          <p:nvPr>
            <p:ph type="body" sz="half" idx="23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930816"/>
      </p:ext>
    </p:extLst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_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47442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023751"/>
      </p:ext>
    </p:extLst>
  </p:cSld>
  <p:clrMapOvr>
    <a:masterClrMapping/>
  </p:clrMapOvr>
  <p:transition spd="med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BJECT_WITH_CAPTION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58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600"/>
              </a:spcBef>
              <a:buSzPts val="3200"/>
              <a:defRPr sz="3200"/>
            </a:lvl1pPr>
            <a:lvl2pPr marL="972457" indent="-464457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2pPr>
            <a:lvl3pPr marL="1498600" indent="-508000">
              <a:lnSpc>
                <a:spcPct val="100000"/>
              </a:lnSpc>
              <a:spcBef>
                <a:spcPts val="600"/>
              </a:spcBef>
              <a:buSzPts val="3200"/>
              <a:defRPr sz="3200"/>
            </a:lvl3pPr>
            <a:lvl4pPr marL="2042160" indent="-568960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4pPr>
            <a:lvl5pPr marL="2499360" indent="-568960">
              <a:lnSpc>
                <a:spcPct val="100000"/>
              </a:lnSpc>
              <a:spcBef>
                <a:spcPts val="6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Google Shape;466;p189"/>
          <p:cNvSpPr txBox="1"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538042"/>
      </p:ext>
    </p:extLst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_WITH_CAPTION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4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68" name="Google Shape;472;p190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4" cy="804865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58502"/>
      </p:ext>
    </p:extLst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778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833017" y="-1623218"/>
            <a:ext cx="4525966" cy="109728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719721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_TITLE_AND_VERTICAL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Title Text"/>
          <p:cNvSpPr txBox="1">
            <a:spLocks noGrp="1"/>
          </p:cNvSpPr>
          <p:nvPr>
            <p:ph type="title"/>
          </p:nvPr>
        </p:nvSpPr>
        <p:spPr>
          <a:xfrm rot="5400000">
            <a:off x="7285037" y="1828801"/>
            <a:ext cx="5851528" cy="27432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787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7" cy="8026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64935"/>
      </p:ext>
    </p:extLst>
  </p:cSld>
  <p:clrMapOvr>
    <a:masterClrMapping/>
  </p:clrMapOvr>
  <p:transition spd="med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79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14496"/>
      </p:ext>
    </p:extLst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8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381000" indent="-3556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384232"/>
      </p:ext>
    </p:extLst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8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105913"/>
      </p:ext>
    </p:extLst>
  </p:cSld>
  <p:clrMapOvr>
    <a:masterClrMapping/>
  </p:clrMapOvr>
  <p:transition spd="med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8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indent="-406400">
              <a:lnSpc>
                <a:spcPct val="100000"/>
              </a:lnSpc>
              <a:spcBef>
                <a:spcPts val="500"/>
              </a:spcBef>
            </a:lvl1pPr>
            <a:lvl2pPr marL="977900" indent="-444500">
              <a:lnSpc>
                <a:spcPct val="100000"/>
              </a:lnSpc>
              <a:spcBef>
                <a:spcPts val="500"/>
              </a:spcBef>
              <a:buChar char="–"/>
            </a:lvl2pPr>
            <a:lvl3pPr marL="1513838" indent="-497838">
              <a:lnSpc>
                <a:spcPct val="100000"/>
              </a:lnSpc>
              <a:spcBef>
                <a:spcPts val="500"/>
              </a:spcBef>
            </a:lvl3pPr>
            <a:lvl4pPr marL="2019300" indent="-533400">
              <a:lnSpc>
                <a:spcPct val="100000"/>
              </a:lnSpc>
              <a:spcBef>
                <a:spcPts val="500"/>
              </a:spcBef>
              <a:buChar char="–"/>
            </a:lvl4pPr>
            <a:lvl5pPr marL="2476500" indent="-533400">
              <a:lnSpc>
                <a:spcPct val="100000"/>
              </a:lnSpc>
              <a:spcBef>
                <a:spcPts val="5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Google Shape;516;p119"/>
          <p:cNvSpPr txBox="1">
            <a:spLocks noGrp="1"/>
          </p:cNvSpPr>
          <p:nvPr>
            <p:ph type="body" sz="half" idx="2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640059"/>
      </p:ext>
    </p:extLst>
  </p:cSld>
  <p:clrMapOvr>
    <a:masterClrMapping/>
  </p:clrMapOvr>
  <p:transition spd="med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8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4" name="Google Shape;523;p120"/>
          <p:cNvSpPr txBox="1">
            <a:spLocks noGrp="1"/>
          </p:cNvSpPr>
          <p:nvPr>
            <p:ph type="body" sz="half" idx="2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5" name="Google Shape;524;p120"/>
          <p:cNvSpPr txBox="1">
            <a:spLocks noGrp="1"/>
          </p:cNvSpPr>
          <p:nvPr>
            <p:ph type="body" sz="quarter" idx="22"/>
          </p:nvPr>
        </p:nvSpPr>
        <p:spPr>
          <a:xfrm>
            <a:off x="6193368" y="1535113"/>
            <a:ext cx="5389033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836" name="Google Shape;525;p120"/>
          <p:cNvSpPr txBox="1">
            <a:spLocks noGrp="1"/>
          </p:cNvSpPr>
          <p:nvPr>
            <p:ph type="body" sz="half" idx="23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237165"/>
      </p:ext>
    </p:extLst>
  </p:cSld>
  <p:clrMapOvr>
    <a:masterClrMapping/>
  </p:clrMapOvr>
  <p:transition spd="med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23861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7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9516883"/>
      </p:ext>
    </p:extLst>
  </p:cSld>
  <p:clrMapOvr>
    <a:masterClrMapping/>
  </p:clrMapOvr>
  <p:transition spd="med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746961"/>
      </p:ext>
    </p:extLst>
  </p:cSld>
  <p:clrMapOvr>
    <a:masterClrMapping/>
  </p:clrMapOvr>
  <p:transition spd="med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60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600"/>
              </a:spcBef>
              <a:buSzPts val="3200"/>
              <a:defRPr sz="3200"/>
            </a:lvl1pPr>
            <a:lvl2pPr marL="972457" indent="-464457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2pPr>
            <a:lvl3pPr marL="1498600" indent="-508000">
              <a:lnSpc>
                <a:spcPct val="100000"/>
              </a:lnSpc>
              <a:spcBef>
                <a:spcPts val="600"/>
              </a:spcBef>
              <a:buSzPts val="3200"/>
              <a:defRPr sz="3200"/>
            </a:lvl3pPr>
            <a:lvl4pPr marL="2042160" indent="-568960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4pPr>
            <a:lvl5pPr marL="2499360" indent="-568960">
              <a:lnSpc>
                <a:spcPct val="100000"/>
              </a:lnSpc>
              <a:spcBef>
                <a:spcPts val="6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1" name="Google Shape;541;p123"/>
          <p:cNvSpPr txBox="1"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304204"/>
      </p:ext>
    </p:extLst>
  </p:cSld>
  <p:clrMapOvr>
    <a:masterClrMapping/>
  </p:clrMapOvr>
  <p:transition spd="med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4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70" name="Google Shape;547;p124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4" cy="804865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433784"/>
      </p:ext>
    </p:extLst>
  </p:cSld>
  <p:clrMapOvr>
    <a:masterClrMapping/>
  </p:clrMapOvr>
  <p:transition spd="med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833017" y="-1623218"/>
            <a:ext cx="4525966" cy="109728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430027"/>
      </p:ext>
    </p:extLst>
  </p:cSld>
  <p:clrMapOvr>
    <a:masterClrMapping/>
  </p:clrMapOvr>
  <p:transition spd="med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 rot="5400000">
            <a:off x="7285037" y="1828801"/>
            <a:ext cx="5851528" cy="27432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7" cy="8026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462493"/>
      </p:ext>
    </p:extLst>
  </p:cSld>
  <p:clrMapOvr>
    <a:masterClrMapping/>
  </p:clrMapOvr>
  <p:transition spd="med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06763"/>
      </p:ext>
    </p:extLst>
  </p:cSld>
  <p:clrMapOvr>
    <a:masterClrMapping/>
  </p:clrMapOvr>
  <p:transition spd="med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9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381000" indent="-3556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362291"/>
      </p:ext>
    </p:extLst>
  </p:cSld>
  <p:clrMapOvr>
    <a:masterClrMapping/>
  </p:clrMapOvr>
  <p:transition spd="med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OBJE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073306"/>
      </p:ext>
    </p:extLst>
  </p:cSld>
  <p:clrMapOvr>
    <a:masterClrMapping/>
  </p:clrMapOvr>
  <p:transition spd="med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_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9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728963"/>
      </p:ext>
    </p:extLst>
  </p:cSld>
  <p:clrMapOvr>
    <a:masterClrMapping/>
  </p:clrMapOvr>
  <p:transition spd="med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_OBJEC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9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indent="-406400">
              <a:lnSpc>
                <a:spcPct val="100000"/>
              </a:lnSpc>
              <a:spcBef>
                <a:spcPts val="500"/>
              </a:spcBef>
            </a:lvl1pPr>
            <a:lvl2pPr marL="977900" indent="-444500">
              <a:lnSpc>
                <a:spcPct val="100000"/>
              </a:lnSpc>
              <a:spcBef>
                <a:spcPts val="500"/>
              </a:spcBef>
              <a:buChar char="–"/>
            </a:lvl2pPr>
            <a:lvl3pPr marL="1513838" indent="-497838">
              <a:lnSpc>
                <a:spcPct val="100000"/>
              </a:lnSpc>
              <a:spcBef>
                <a:spcPts val="500"/>
              </a:spcBef>
            </a:lvl3pPr>
            <a:lvl4pPr marL="2019300" indent="-533400">
              <a:lnSpc>
                <a:spcPct val="100000"/>
              </a:lnSpc>
              <a:spcBef>
                <a:spcPts val="500"/>
              </a:spcBef>
              <a:buChar char="–"/>
            </a:lvl4pPr>
            <a:lvl5pPr marL="2476500" indent="-533400">
              <a:lnSpc>
                <a:spcPct val="100000"/>
              </a:lnSpc>
              <a:spcBef>
                <a:spcPts val="5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3" name="Google Shape;595;p157"/>
          <p:cNvSpPr txBox="1">
            <a:spLocks noGrp="1"/>
          </p:cNvSpPr>
          <p:nvPr>
            <p:ph type="body" sz="half" idx="2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39594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36930" indent="-37973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41120" indent="-4267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39290" indent="-5676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61260" indent="-6324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943490"/>
      </p:ext>
    </p:extLst>
  </p:cSld>
  <p:clrMapOvr>
    <a:masterClrMapping/>
  </p:clrMapOvr>
  <p:transition spd="med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_OBJECTS_WITH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9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3" name="Google Shape;602;p158"/>
          <p:cNvSpPr txBox="1">
            <a:spLocks noGrp="1"/>
          </p:cNvSpPr>
          <p:nvPr>
            <p:ph type="body" sz="half" idx="2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4" name="Google Shape;603;p158"/>
          <p:cNvSpPr txBox="1">
            <a:spLocks noGrp="1"/>
          </p:cNvSpPr>
          <p:nvPr>
            <p:ph type="body" sz="quarter" idx="22"/>
          </p:nvPr>
        </p:nvSpPr>
        <p:spPr>
          <a:xfrm>
            <a:off x="6193368" y="1535113"/>
            <a:ext cx="5389033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45" name="Google Shape;604;p158"/>
          <p:cNvSpPr txBox="1">
            <a:spLocks noGrp="1"/>
          </p:cNvSpPr>
          <p:nvPr>
            <p:ph type="body" sz="half" idx="23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757373"/>
      </p:ext>
    </p:extLst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_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9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185424"/>
      </p:ext>
    </p:extLst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OBJECT_WITH_CAPTION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962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600"/>
              </a:spcBef>
              <a:buSzPts val="3200"/>
              <a:defRPr sz="3200"/>
            </a:lvl1pPr>
            <a:lvl2pPr marL="972457" indent="-464457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2pPr>
            <a:lvl3pPr marL="1498600" indent="-508000">
              <a:lnSpc>
                <a:spcPct val="100000"/>
              </a:lnSpc>
              <a:spcBef>
                <a:spcPts val="600"/>
              </a:spcBef>
              <a:buSzPts val="3200"/>
              <a:defRPr sz="3200"/>
            </a:lvl3pPr>
            <a:lvl4pPr marL="2042160" indent="-568960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4pPr>
            <a:lvl5pPr marL="2499360" indent="-568960">
              <a:lnSpc>
                <a:spcPct val="100000"/>
              </a:lnSpc>
              <a:spcBef>
                <a:spcPts val="6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3" name="Google Shape;616;p160"/>
          <p:cNvSpPr txBox="1"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450183"/>
      </p:ext>
    </p:extLst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_WITH_CAPTION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4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972" name="Google Shape;622;p161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4" cy="804865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220105"/>
      </p:ext>
    </p:extLst>
  </p:cSld>
  <p:clrMapOvr>
    <a:masterClrMapping/>
  </p:clrMapOvr>
  <p:transition spd="med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98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833017" y="-1623218"/>
            <a:ext cx="4525966" cy="109728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426971"/>
      </p:ext>
    </p:extLst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_TITLE_AND_VERTICAL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Title Text"/>
          <p:cNvSpPr txBox="1">
            <a:spLocks noGrp="1"/>
          </p:cNvSpPr>
          <p:nvPr>
            <p:ph type="title"/>
          </p:nvPr>
        </p:nvSpPr>
        <p:spPr>
          <a:xfrm rot="5400000">
            <a:off x="7285037" y="1828801"/>
            <a:ext cx="5851528" cy="27432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99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7" cy="8026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087923"/>
      </p:ext>
    </p:extLst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206873"/>
      </p:ext>
    </p:extLst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Title Text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0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5"/>
          </a:xfrm>
          <a:prstGeom prst="rect">
            <a:avLst/>
          </a:prstGeom>
        </p:spPr>
        <p:txBody>
          <a:bodyPr/>
          <a:lstStyle>
            <a:lvl1pPr marL="304800" indent="-254000" algn="ctr">
              <a:buClrTx/>
              <a:buSzTx/>
              <a:buFontTx/>
              <a:buNone/>
              <a:defRPr sz="2400"/>
            </a:lvl1pPr>
            <a:lvl2pPr marL="304800" indent="50800" algn="ctr">
              <a:buClrTx/>
              <a:buSzTx/>
              <a:buFontTx/>
              <a:buNone/>
              <a:defRPr sz="2400"/>
            </a:lvl2pPr>
            <a:lvl3pPr marL="304800" indent="50800" algn="ctr">
              <a:buClrTx/>
              <a:buSzTx/>
              <a:buFontTx/>
              <a:buNone/>
              <a:defRPr sz="2400"/>
            </a:lvl3pPr>
            <a:lvl4pPr marL="304800" indent="50800" algn="ctr">
              <a:buClrTx/>
              <a:buSzTx/>
              <a:buFontTx/>
              <a:buNone/>
              <a:defRPr sz="2400"/>
            </a:lvl4pPr>
            <a:lvl5pPr marL="304800" indent="508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229798"/>
      </p:ext>
    </p:extLst>
  </p:cSld>
  <p:clrMapOvr>
    <a:masterClrMapping/>
  </p:clrMapOvr>
  <p:transition spd="med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401668"/>
      </p:ext>
    </p:extLst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0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/>
            </a:lvl1pPr>
            <a:lvl2pPr marL="0" indent="228600">
              <a:buClrTx/>
              <a:buSzTx/>
              <a:buFontTx/>
              <a:buNone/>
              <a:defRPr sz="2400"/>
            </a:lvl2pPr>
            <a:lvl3pPr marL="0" indent="228600">
              <a:buClrTx/>
              <a:buSzTx/>
              <a:buFontTx/>
              <a:buNone/>
              <a:defRPr sz="2400"/>
            </a:lvl3pPr>
            <a:lvl4pPr marL="0" indent="228600">
              <a:buClrTx/>
              <a:buSzTx/>
              <a:buFontTx/>
              <a:buNone/>
              <a:defRPr sz="2400"/>
            </a:lvl4pPr>
            <a:lvl5pPr marL="0" indent="228600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76245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51489"/>
      </p:ext>
    </p:extLst>
  </p:cSld>
  <p:clrMapOvr>
    <a:masterClrMapping/>
  </p:clrMapOvr>
  <p:transition spd="med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5" name="Google Shape;670;p130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2762941"/>
      </p:ext>
    </p:extLst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Text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9" y="1681164"/>
            <a:ext cx="5157791" cy="823915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 b="1"/>
            </a:lvl1pPr>
            <a:lvl2pPr marL="0" indent="228600">
              <a:buClrTx/>
              <a:buSzTx/>
              <a:buFontTx/>
              <a:buNone/>
              <a:defRPr sz="2400" b="1"/>
            </a:lvl2pPr>
            <a:lvl3pPr marL="0" indent="228600">
              <a:buClrTx/>
              <a:buSzTx/>
              <a:buFontTx/>
              <a:buNone/>
              <a:defRPr sz="2400" b="1"/>
            </a:lvl3pPr>
            <a:lvl4pPr marL="0" indent="228600">
              <a:buClrTx/>
              <a:buSzTx/>
              <a:buFontTx/>
              <a:buNone/>
              <a:defRPr sz="2400" b="1"/>
            </a:lvl4pPr>
            <a:lvl5pPr marL="0" indent="2286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5" name="Google Shape;677;p131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92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6" name="Google Shape;678;p131"/>
          <p:cNvSpPr txBox="1">
            <a:spLocks noGrp="1"/>
          </p:cNvSpPr>
          <p:nvPr>
            <p:ph type="body" sz="quarter" idx="22"/>
          </p:nvPr>
        </p:nvSpPr>
        <p:spPr>
          <a:xfrm>
            <a:off x="6172198" y="1681163"/>
            <a:ext cx="5183193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047" name="Google Shape;679;p131"/>
          <p:cNvSpPr txBox="1">
            <a:spLocks noGrp="1"/>
          </p:cNvSpPr>
          <p:nvPr>
            <p:ph type="body" sz="half" idx="23"/>
          </p:nvPr>
        </p:nvSpPr>
        <p:spPr>
          <a:xfrm>
            <a:off x="6172198" y="2505075"/>
            <a:ext cx="5183193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582936"/>
      </p:ext>
    </p:extLst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550236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5" name="Google Shape;691;p133"/>
          <p:cNvSpPr txBox="1"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037031"/>
      </p:ext>
    </p:extLst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74" name="Google Shape;697;p134"/>
          <p:cNvSpPr>
            <a:spLocks noGrp="1"/>
          </p:cNvSpPr>
          <p:nvPr>
            <p:ph type="pic" sz="half" idx="2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826008"/>
      </p:ext>
    </p:extLst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4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10"/>
            <a:ext cx="4351338" cy="10515605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769097"/>
      </p:ext>
    </p:extLst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40" cy="262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3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40" cy="7734303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1489052"/>
      </p:ext>
    </p:extLst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953970"/>
      </p:ext>
    </p:extLst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963469"/>
      </p:ext>
    </p:extLst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05277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428783"/>
      </p:ext>
    </p:extLst>
  </p:cSld>
  <p:clrMapOvr>
    <a:masterClrMapping/>
  </p:clrMapOvr>
  <p:transition spd="med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itle Text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5"/>
          </a:xfrm>
          <a:prstGeom prst="rect">
            <a:avLst/>
          </a:prstGeom>
        </p:spPr>
        <p:txBody>
          <a:bodyPr/>
          <a:lstStyle>
            <a:lvl1pPr marL="304800" indent="-254000" algn="ctr">
              <a:buClrTx/>
              <a:buSzTx/>
              <a:buFontTx/>
              <a:buNone/>
              <a:defRPr sz="2400"/>
            </a:lvl1pPr>
            <a:lvl2pPr marL="304800" indent="50800" algn="ctr">
              <a:buClrTx/>
              <a:buSzTx/>
              <a:buFontTx/>
              <a:buNone/>
              <a:defRPr sz="2400"/>
            </a:lvl2pPr>
            <a:lvl3pPr marL="304800" indent="50800" algn="ctr">
              <a:buClrTx/>
              <a:buSzTx/>
              <a:buFontTx/>
              <a:buNone/>
              <a:defRPr sz="2400"/>
            </a:lvl3pPr>
            <a:lvl4pPr marL="304800" indent="50800" algn="ctr">
              <a:buClrTx/>
              <a:buSzTx/>
              <a:buFontTx/>
              <a:buNone/>
              <a:defRPr sz="2400"/>
            </a:lvl4pPr>
            <a:lvl5pPr marL="304800" indent="508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39415"/>
      </p:ext>
    </p:extLst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/>
            </a:lvl1pPr>
            <a:lvl2pPr marL="0" indent="228600">
              <a:buClrTx/>
              <a:buSzTx/>
              <a:buFontTx/>
              <a:buNone/>
              <a:defRPr sz="2400"/>
            </a:lvl2pPr>
            <a:lvl3pPr marL="0" indent="228600">
              <a:buClrTx/>
              <a:buSzTx/>
              <a:buFontTx/>
              <a:buNone/>
              <a:defRPr sz="2400"/>
            </a:lvl3pPr>
            <a:lvl4pPr marL="0" indent="228600">
              <a:buClrTx/>
              <a:buSzTx/>
              <a:buFontTx/>
              <a:buNone/>
              <a:defRPr sz="2400"/>
            </a:lvl4pPr>
            <a:lvl5pPr marL="0" indent="228600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8221415"/>
      </p:ext>
    </p:extLst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5" name="Google Shape;750;p138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270651"/>
      </p:ext>
    </p:extLst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Title Text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9" y="1681164"/>
            <a:ext cx="5157791" cy="823915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 b="1"/>
            </a:lvl1pPr>
            <a:lvl2pPr marL="0" indent="228600">
              <a:buClrTx/>
              <a:buSzTx/>
              <a:buFontTx/>
              <a:buNone/>
              <a:defRPr sz="2400" b="1"/>
            </a:lvl2pPr>
            <a:lvl3pPr marL="0" indent="228600">
              <a:buClrTx/>
              <a:buSzTx/>
              <a:buFontTx/>
              <a:buNone/>
              <a:defRPr sz="2400" b="1"/>
            </a:lvl3pPr>
            <a:lvl4pPr marL="0" indent="228600">
              <a:buClrTx/>
              <a:buSzTx/>
              <a:buFontTx/>
              <a:buNone/>
              <a:defRPr sz="2400" b="1"/>
            </a:lvl4pPr>
            <a:lvl5pPr marL="0" indent="2286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5" name="Google Shape;757;p139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92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6" name="Google Shape;758;p139"/>
          <p:cNvSpPr txBox="1">
            <a:spLocks noGrp="1"/>
          </p:cNvSpPr>
          <p:nvPr>
            <p:ph type="body" sz="quarter" idx="22"/>
          </p:nvPr>
        </p:nvSpPr>
        <p:spPr>
          <a:xfrm>
            <a:off x="6172198" y="1681163"/>
            <a:ext cx="5183193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157" name="Google Shape;759;p139"/>
          <p:cNvSpPr txBox="1">
            <a:spLocks noGrp="1"/>
          </p:cNvSpPr>
          <p:nvPr>
            <p:ph type="body" sz="half" idx="23"/>
          </p:nvPr>
        </p:nvSpPr>
        <p:spPr>
          <a:xfrm>
            <a:off x="6172198" y="2505075"/>
            <a:ext cx="5183193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728181"/>
      </p:ext>
    </p:extLst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7" name="Google Shape;766;p140"/>
          <p:cNvSpPr txBox="1"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659095"/>
      </p:ext>
    </p:extLst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76" name="Google Shape;772;p141"/>
          <p:cNvSpPr>
            <a:spLocks noGrp="1"/>
          </p:cNvSpPr>
          <p:nvPr>
            <p:ph type="pic" sz="half" idx="2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12810"/>
      </p:ext>
    </p:extLst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6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10"/>
            <a:ext cx="4351338" cy="10515605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070205"/>
      </p:ext>
    </p:extLst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40" cy="262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95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40" cy="7734303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258207"/>
      </p:ext>
    </p:extLst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423616"/>
      </p:ext>
    </p:extLst>
  </p:cSld>
  <p:clrMapOvr>
    <a:masterClrMapping/>
  </p:clrMapOvr>
  <p:transition spd="med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Title Text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5"/>
          </a:xfrm>
          <a:prstGeom prst="rect">
            <a:avLst/>
          </a:prstGeom>
        </p:spPr>
        <p:txBody>
          <a:bodyPr/>
          <a:lstStyle>
            <a:lvl1pPr marL="304800" indent="-254000" algn="ctr">
              <a:buClrTx/>
              <a:buSzTx/>
              <a:buFontTx/>
              <a:buNone/>
              <a:defRPr sz="2400"/>
            </a:lvl1pPr>
            <a:lvl2pPr marL="304800" indent="50800" algn="ctr">
              <a:buClrTx/>
              <a:buSzTx/>
              <a:buFontTx/>
              <a:buNone/>
              <a:defRPr sz="2400"/>
            </a:lvl2pPr>
            <a:lvl3pPr marL="304800" indent="50800" algn="ctr">
              <a:buClrTx/>
              <a:buSzTx/>
              <a:buFontTx/>
              <a:buNone/>
              <a:defRPr sz="2400"/>
            </a:lvl3pPr>
            <a:lvl4pPr marL="304800" indent="50800" algn="ctr">
              <a:buClrTx/>
              <a:buSzTx/>
              <a:buFontTx/>
              <a:buNone/>
              <a:defRPr sz="2400"/>
            </a:lvl4pPr>
            <a:lvl5pPr marL="304800" indent="508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27034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29310" indent="-37211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79040" indent="-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2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710716"/>
      </p:ext>
    </p:extLst>
  </p:cSld>
  <p:clrMapOvr>
    <a:masterClrMapping/>
  </p:clrMapOvr>
  <p:transition spd="med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/>
            </a:lvl1pPr>
            <a:lvl2pPr marL="0" indent="228600">
              <a:buClrTx/>
              <a:buSzTx/>
              <a:buFontTx/>
              <a:buNone/>
              <a:defRPr sz="2400"/>
            </a:lvl2pPr>
            <a:lvl3pPr marL="0" indent="228600">
              <a:buClrTx/>
              <a:buSzTx/>
              <a:buFontTx/>
              <a:buNone/>
              <a:defRPr sz="2400"/>
            </a:lvl3pPr>
            <a:lvl4pPr marL="0" indent="228600">
              <a:buClrTx/>
              <a:buSzTx/>
              <a:buFontTx/>
              <a:buNone/>
              <a:defRPr sz="2400"/>
            </a:lvl4pPr>
            <a:lvl5pPr marL="0" indent="228600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948108"/>
      </p:ext>
    </p:extLst>
  </p:cSld>
  <p:clrMapOvr>
    <a:masterClrMapping/>
  </p:clrMapOvr>
  <p:transition spd="med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2" name="Google Shape;816;p146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028208"/>
      </p:ext>
    </p:extLst>
  </p:cSld>
  <p:clrMapOvr>
    <a:masterClrMapping/>
  </p:clrMapOvr>
  <p:transition spd="med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Title Text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9" y="1681164"/>
            <a:ext cx="5157791" cy="823915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 b="1"/>
            </a:lvl1pPr>
            <a:lvl2pPr marL="0" indent="228600">
              <a:buClrTx/>
              <a:buSzTx/>
              <a:buFontTx/>
              <a:buNone/>
              <a:defRPr sz="2400" b="1"/>
            </a:lvl2pPr>
            <a:lvl3pPr marL="0" indent="228600">
              <a:buClrTx/>
              <a:buSzTx/>
              <a:buFontTx/>
              <a:buNone/>
              <a:defRPr sz="2400" b="1"/>
            </a:lvl3pPr>
            <a:lvl4pPr marL="0" indent="228600">
              <a:buClrTx/>
              <a:buSzTx/>
              <a:buFontTx/>
              <a:buNone/>
              <a:defRPr sz="2400" b="1"/>
            </a:lvl4pPr>
            <a:lvl5pPr marL="0" indent="2286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2" name="Google Shape;823;p147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92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3" name="Google Shape;824;p147"/>
          <p:cNvSpPr txBox="1">
            <a:spLocks noGrp="1"/>
          </p:cNvSpPr>
          <p:nvPr>
            <p:ph type="body" sz="quarter" idx="22"/>
          </p:nvPr>
        </p:nvSpPr>
        <p:spPr>
          <a:xfrm>
            <a:off x="6172198" y="1681163"/>
            <a:ext cx="5183193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244" name="Google Shape;825;p147"/>
          <p:cNvSpPr txBox="1">
            <a:spLocks noGrp="1"/>
          </p:cNvSpPr>
          <p:nvPr>
            <p:ph type="body" sz="half" idx="23"/>
          </p:nvPr>
        </p:nvSpPr>
        <p:spPr>
          <a:xfrm>
            <a:off x="6172198" y="2505075"/>
            <a:ext cx="5183193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658133"/>
      </p:ext>
    </p:extLst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571542"/>
      </p:ext>
    </p:extLst>
  </p:cSld>
  <p:clrMapOvr>
    <a:masterClrMapping/>
  </p:clrMapOvr>
  <p:transition spd="med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714547"/>
      </p:ext>
    </p:extLst>
  </p:cSld>
  <p:clrMapOvr>
    <a:masterClrMapping/>
  </p:clrMapOvr>
  <p:transition spd="med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2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9" name="Google Shape;841;p150"/>
          <p:cNvSpPr txBox="1"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6809609"/>
      </p:ext>
    </p:extLst>
  </p:cSld>
  <p:clrMapOvr>
    <a:masterClrMapping/>
  </p:clrMapOvr>
  <p:transition spd="med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278" name="Google Shape;847;p151"/>
          <p:cNvSpPr>
            <a:spLocks noGrp="1"/>
          </p:cNvSpPr>
          <p:nvPr>
            <p:ph type="pic" sz="half" idx="2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776532"/>
      </p:ext>
    </p:extLst>
  </p:cSld>
  <p:clrMapOvr>
    <a:masterClrMapping/>
  </p:clrMapOvr>
  <p:transition spd="med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8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10"/>
            <a:ext cx="4351338" cy="10515605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881051"/>
      </p:ext>
    </p:extLst>
  </p:cSld>
  <p:clrMapOvr>
    <a:masterClrMapping/>
  </p:clrMapOvr>
  <p:transition spd="med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40" cy="262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7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40" cy="7734303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353078"/>
      </p:ext>
    </p:extLst>
  </p:cSld>
  <p:clrMapOvr>
    <a:masterClrMapping/>
  </p:clrMapOvr>
  <p:transition spd="med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82249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654305"/>
      </p:ext>
    </p:extLst>
  </p:cSld>
  <p:clrMapOvr>
    <a:masterClrMapping/>
  </p:clrMapOvr>
  <p:transition spd="med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Title Text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5"/>
          </a:xfrm>
          <a:prstGeom prst="rect">
            <a:avLst/>
          </a:prstGeom>
        </p:spPr>
        <p:txBody>
          <a:bodyPr/>
          <a:lstStyle>
            <a:lvl1pPr marL="304800" indent="-254000" algn="ctr">
              <a:buClrTx/>
              <a:buSzTx/>
              <a:buFontTx/>
              <a:buNone/>
              <a:defRPr sz="2400"/>
            </a:lvl1pPr>
            <a:lvl2pPr marL="304800" indent="50800" algn="ctr">
              <a:buClrTx/>
              <a:buSzTx/>
              <a:buFontTx/>
              <a:buNone/>
              <a:defRPr sz="2400"/>
            </a:lvl2pPr>
            <a:lvl3pPr marL="304800" indent="50800" algn="ctr">
              <a:buClrTx/>
              <a:buSzTx/>
              <a:buFontTx/>
              <a:buNone/>
              <a:defRPr sz="2400"/>
            </a:lvl3pPr>
            <a:lvl4pPr marL="304800" indent="50800" algn="ctr">
              <a:buClrTx/>
              <a:buSzTx/>
              <a:buFontTx/>
              <a:buNone/>
              <a:defRPr sz="2400"/>
            </a:lvl4pPr>
            <a:lvl5pPr marL="304800" indent="508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655099"/>
      </p:ext>
    </p:extLst>
  </p:cSld>
  <p:clrMapOvr>
    <a:masterClrMapping/>
  </p:clrMapOvr>
  <p:transition spd="med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443155"/>
      </p:ext>
    </p:extLst>
  </p:cSld>
  <p:clrMapOvr>
    <a:masterClrMapping/>
  </p:clrMapOvr>
  <p:transition spd="med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90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/>
            </a:lvl1pPr>
            <a:lvl2pPr marL="0" indent="228600">
              <a:buClrTx/>
              <a:buSzTx/>
              <a:buFontTx/>
              <a:buNone/>
              <a:defRPr sz="2400"/>
            </a:lvl2pPr>
            <a:lvl3pPr marL="0" indent="228600">
              <a:buClrTx/>
              <a:buSzTx/>
              <a:buFontTx/>
              <a:buNone/>
              <a:defRPr sz="2400"/>
            </a:lvl3pPr>
            <a:lvl4pPr marL="0" indent="228600">
              <a:buClrTx/>
              <a:buSzTx/>
              <a:buFontTx/>
              <a:buNone/>
              <a:defRPr sz="2400"/>
            </a:lvl4pPr>
            <a:lvl5pPr marL="0" indent="228600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077645"/>
      </p:ext>
    </p:extLst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1" name="Google Shape;895;p167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111589"/>
      </p:ext>
    </p:extLst>
  </p:cSld>
  <p:clrMapOvr>
    <a:masterClrMapping/>
  </p:clrMapOvr>
  <p:transition spd="med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Title Text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9" y="1681164"/>
            <a:ext cx="5157791" cy="823915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 b="1"/>
            </a:lvl1pPr>
            <a:lvl2pPr marL="0" indent="228600">
              <a:buClrTx/>
              <a:buSzTx/>
              <a:buFontTx/>
              <a:buNone/>
              <a:defRPr sz="2400" b="1"/>
            </a:lvl2pPr>
            <a:lvl3pPr marL="0" indent="228600">
              <a:buClrTx/>
              <a:buSzTx/>
              <a:buFontTx/>
              <a:buNone/>
              <a:defRPr sz="2400" b="1"/>
            </a:lvl3pPr>
            <a:lvl4pPr marL="0" indent="228600">
              <a:buClrTx/>
              <a:buSzTx/>
              <a:buFontTx/>
              <a:buNone/>
              <a:defRPr sz="2400" b="1"/>
            </a:lvl4pPr>
            <a:lvl5pPr marL="0" indent="2286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1" name="Google Shape;902;p168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92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2" name="Google Shape;903;p168"/>
          <p:cNvSpPr txBox="1">
            <a:spLocks noGrp="1"/>
          </p:cNvSpPr>
          <p:nvPr>
            <p:ph type="body" sz="quarter" idx="22"/>
          </p:nvPr>
        </p:nvSpPr>
        <p:spPr>
          <a:xfrm>
            <a:off x="6172198" y="1681163"/>
            <a:ext cx="5183193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53" name="Google Shape;904;p168"/>
          <p:cNvSpPr txBox="1">
            <a:spLocks noGrp="1"/>
          </p:cNvSpPr>
          <p:nvPr>
            <p:ph type="body" sz="half" idx="23"/>
          </p:nvPr>
        </p:nvSpPr>
        <p:spPr>
          <a:xfrm>
            <a:off x="6172198" y="2505075"/>
            <a:ext cx="5183193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151819"/>
      </p:ext>
    </p:extLst>
  </p:cSld>
  <p:clrMapOvr>
    <a:masterClrMapping/>
  </p:clrMapOvr>
  <p:transition spd="med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208361"/>
      </p:ext>
    </p:extLst>
  </p:cSld>
  <p:clrMapOvr>
    <a:masterClrMapping/>
  </p:clrMapOvr>
  <p:transition spd="med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3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1" name="Google Shape;916;p170"/>
          <p:cNvSpPr txBox="1"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24886"/>
      </p:ext>
    </p:extLst>
  </p:cSld>
  <p:clrMapOvr>
    <a:masterClrMapping/>
  </p:clrMapOvr>
  <p:transition spd="med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380" name="Google Shape;922;p171"/>
          <p:cNvSpPr>
            <a:spLocks noGrp="1"/>
          </p:cNvSpPr>
          <p:nvPr>
            <p:ph type="pic" sz="half" idx="21"/>
          </p:nvPr>
        </p:nvSpPr>
        <p:spPr>
          <a:xfrm>
            <a:off x="5183188" y="987426"/>
            <a:ext cx="6172203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576970"/>
      </p:ext>
    </p:extLst>
  </p:cSld>
  <p:clrMapOvr>
    <a:masterClrMapping/>
  </p:clrMapOvr>
  <p:transition spd="med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0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10"/>
            <a:ext cx="4351338" cy="10515605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233481"/>
      </p:ext>
    </p:extLst>
  </p:cSld>
  <p:clrMapOvr>
    <a:masterClrMapping/>
  </p:clrMapOvr>
  <p:transition spd="med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40" cy="262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9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40" cy="7734303"/>
          </a:xfrm>
          <a:prstGeom prst="rect">
            <a:avLst/>
          </a:prstGeom>
        </p:spPr>
        <p:txBody>
          <a:bodyPr/>
          <a:lstStyle>
            <a:lvl2pPr marL="971550" indent="-400050"/>
            <a:lvl3pPr marL="1508760" indent="-480060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05472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39805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84540"/>
      </p:ext>
    </p:extLst>
  </p:cSld>
  <p:clrMapOvr>
    <a:masterClrMapping/>
  </p:clrMapOvr>
  <p:transition spd="med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OBJE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40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158475"/>
      </p:ext>
    </p:extLst>
  </p:cSld>
  <p:clrMapOvr>
    <a:masterClrMapping/>
  </p:clrMapOvr>
  <p:transition spd="med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38787"/>
      </p:ext>
    </p:extLst>
  </p:cSld>
  <p:clrMapOvr>
    <a:masterClrMapping/>
  </p:clrMapOvr>
  <p:transition spd="med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4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381000" indent="-3556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381000" indent="25400" algn="ctr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856870"/>
      </p:ext>
    </p:extLst>
  </p:cSld>
  <p:clrMapOvr>
    <a:masterClrMapping/>
  </p:clrMapOvr>
  <p:transition spd="med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_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14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546582"/>
      </p:ext>
    </p:extLst>
  </p:cSld>
  <p:clrMapOvr>
    <a:masterClrMapping/>
  </p:clrMapOvr>
  <p:transition spd="med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_OBJEC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4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indent="-406400">
              <a:lnSpc>
                <a:spcPct val="100000"/>
              </a:lnSpc>
              <a:spcBef>
                <a:spcPts val="500"/>
              </a:spcBef>
            </a:lvl1pPr>
            <a:lvl2pPr marL="977900" indent="-444500">
              <a:lnSpc>
                <a:spcPct val="100000"/>
              </a:lnSpc>
              <a:spcBef>
                <a:spcPts val="500"/>
              </a:spcBef>
              <a:buChar char="–"/>
            </a:lvl2pPr>
            <a:lvl3pPr marL="1513838" indent="-497838">
              <a:lnSpc>
                <a:spcPct val="100000"/>
              </a:lnSpc>
              <a:spcBef>
                <a:spcPts val="500"/>
              </a:spcBef>
            </a:lvl3pPr>
            <a:lvl4pPr marL="2019300" indent="-533400">
              <a:lnSpc>
                <a:spcPct val="100000"/>
              </a:lnSpc>
              <a:spcBef>
                <a:spcPts val="500"/>
              </a:spcBef>
              <a:buChar char="–"/>
            </a:lvl4pPr>
            <a:lvl5pPr marL="2476500" indent="-533400">
              <a:lnSpc>
                <a:spcPct val="100000"/>
              </a:lnSpc>
              <a:spcBef>
                <a:spcPts val="5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3" name="Google Shape;970;p195"/>
          <p:cNvSpPr txBox="1">
            <a:spLocks noGrp="1"/>
          </p:cNvSpPr>
          <p:nvPr>
            <p:ph type="body" sz="half" idx="2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334576"/>
      </p:ext>
    </p:extLst>
  </p:cSld>
  <p:clrMapOvr>
    <a:masterClrMapping/>
  </p:clrMapOvr>
  <p:transition spd="med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_OBJECTS_WITH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4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1pPr>
            <a:lvl2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2pPr>
            <a:lvl3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3pPr>
            <a:lvl4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4pPr>
            <a:lvl5pPr marL="0" indent="228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3" name="Google Shape;977;p196"/>
          <p:cNvSpPr txBox="1">
            <a:spLocks noGrp="1"/>
          </p:cNvSpPr>
          <p:nvPr>
            <p:ph type="body" sz="half" idx="2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4" name="Google Shape;978;p196"/>
          <p:cNvSpPr txBox="1">
            <a:spLocks noGrp="1"/>
          </p:cNvSpPr>
          <p:nvPr>
            <p:ph type="body" sz="quarter" idx="22"/>
          </p:nvPr>
        </p:nvSpPr>
        <p:spPr>
          <a:xfrm>
            <a:off x="6193368" y="1535113"/>
            <a:ext cx="5389033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455" name="Google Shape;979;p196"/>
          <p:cNvSpPr txBox="1">
            <a:spLocks noGrp="1"/>
          </p:cNvSpPr>
          <p:nvPr>
            <p:ph type="body" sz="half" idx="23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62183"/>
      </p:ext>
    </p:extLst>
  </p:cSld>
  <p:clrMapOvr>
    <a:masterClrMapping/>
  </p:clrMapOvr>
  <p:transition spd="med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_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677875"/>
      </p:ext>
    </p:extLst>
  </p:cSld>
  <p:clrMapOvr>
    <a:masterClrMapping/>
  </p:clrMapOvr>
  <p:transition spd="med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OBJECT_WITH_CAPTION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472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indent="-431800">
              <a:lnSpc>
                <a:spcPct val="100000"/>
              </a:lnSpc>
              <a:spcBef>
                <a:spcPts val="600"/>
              </a:spcBef>
              <a:buSzPts val="3200"/>
              <a:defRPr sz="3200"/>
            </a:lvl1pPr>
            <a:lvl2pPr marL="972457" indent="-464457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2pPr>
            <a:lvl3pPr marL="1498600" indent="-508000">
              <a:lnSpc>
                <a:spcPct val="100000"/>
              </a:lnSpc>
              <a:spcBef>
                <a:spcPts val="600"/>
              </a:spcBef>
              <a:buSzPts val="3200"/>
              <a:defRPr sz="3200"/>
            </a:lvl3pPr>
            <a:lvl4pPr marL="2042160" indent="-568960">
              <a:lnSpc>
                <a:spcPct val="100000"/>
              </a:lnSpc>
              <a:spcBef>
                <a:spcPts val="600"/>
              </a:spcBef>
              <a:buSzPts val="3200"/>
              <a:buChar char="–"/>
              <a:defRPr sz="3200"/>
            </a:lvl4pPr>
            <a:lvl5pPr marL="2499360" indent="-568960">
              <a:lnSpc>
                <a:spcPct val="100000"/>
              </a:lnSpc>
              <a:spcBef>
                <a:spcPts val="6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3" name="Google Shape;991;p198"/>
          <p:cNvSpPr txBox="1"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654407"/>
      </p:ext>
    </p:extLst>
  </p:cSld>
  <p:clrMapOvr>
    <a:masterClrMapping/>
  </p:clrMapOvr>
  <p:transition spd="med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_WITH_CAPTION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4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482" name="Google Shape;997;p199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4" cy="804865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915325"/>
      </p:ext>
    </p:extLst>
  </p:cSld>
  <p:clrMapOvr>
    <a:masterClrMapping/>
  </p:clrMapOvr>
  <p:transition spd="med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VERTICAL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49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833017" y="-1623218"/>
            <a:ext cx="4525966" cy="109728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72906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DD63-8B5D-293E-7586-D04124D0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43C2-16DA-FD09-CEAC-AFCFD377B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C8AC1-895A-B664-5AE6-474882368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CB14E-A0FA-C4B4-5FAF-858E7C522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04C23-F419-8204-FAA0-225AFE0A8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4C1EEB-2EFE-6CA9-85A2-E91CB73A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D0334-191A-406E-8653-0C9D48D5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54EB3-EFD6-2E3F-EB98-AA1A0BFD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47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289920"/>
      </p:ext>
    </p:extLst>
  </p:cSld>
  <p:clrMapOvr>
    <a:masterClrMapping/>
  </p:clrMapOvr>
  <p:transition spd="med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VERTICAL_TITLE_AND_VERTICAL_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Title Text"/>
          <p:cNvSpPr txBox="1">
            <a:spLocks noGrp="1"/>
          </p:cNvSpPr>
          <p:nvPr>
            <p:ph type="title"/>
          </p:nvPr>
        </p:nvSpPr>
        <p:spPr>
          <a:xfrm rot="5400000">
            <a:off x="7285037" y="1828801"/>
            <a:ext cx="5851528" cy="27432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50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7" cy="8026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6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957627"/>
      </p:ext>
    </p:extLst>
  </p:cSld>
  <p:clrMapOvr>
    <a:masterClrMapping/>
  </p:clrMapOvr>
  <p:transition spd="med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26820" y="6423500"/>
            <a:ext cx="226981" cy="23082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341095"/>
      </p:ext>
    </p:extLst>
  </p:cSld>
  <p:clrMapOvr>
    <a:masterClrMapping/>
  </p:clrMapOvr>
  <p:transition spd="med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Title Text"/>
          <p:cNvSpPr txBox="1">
            <a:spLocks noGrp="1"/>
          </p:cNvSpPr>
          <p:nvPr>
            <p:ph type="title"/>
          </p:nvPr>
        </p:nvSpPr>
        <p:spPr>
          <a:xfrm>
            <a:off x="914402" y="2130426"/>
            <a:ext cx="10363201" cy="1470029"/>
          </a:xfrm>
          <a:prstGeom prst="rect">
            <a:avLst/>
          </a:prstGeom>
        </p:spPr>
        <p:txBody>
          <a:bodyPr lIns="45718" tIns="45718" rIns="45718" bIns="45718"/>
          <a:lstStyle>
            <a:lvl1pPr defTabSz="685450"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3" cy="17526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685450">
              <a:spcBef>
                <a:spcPts val="7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0" indent="0" algn="ctr" defTabSz="685450">
              <a:spcBef>
                <a:spcPts val="7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0" indent="0" algn="ctr" defTabSz="685450">
              <a:spcBef>
                <a:spcPts val="7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0" indent="0" algn="ctr" defTabSz="685450">
              <a:spcBef>
                <a:spcPts val="7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0" indent="0" algn="ctr" defTabSz="685450">
              <a:spcBef>
                <a:spcPts val="7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26820" y="6423500"/>
            <a:ext cx="226981" cy="23082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917039"/>
      </p:ext>
    </p:extLst>
  </p:cSld>
  <p:clrMapOvr>
    <a:masterClrMapping/>
  </p:clrMapOvr>
  <p:transition spd="med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2567" y="6217874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653070"/>
      </p:ext>
    </p:extLst>
  </p:cSld>
  <p:clrMapOvr>
    <a:masterClrMapping/>
  </p:clrMapOvr>
  <p:transition spd="med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">
    <p:bg>
      <p:bgPr>
        <a:gradFill flip="none" rotWithShape="1">
          <a:gsLst>
            <a:gs pos="0">
              <a:srgbClr val="3C78D8"/>
            </a:gs>
            <a:gs pos="100000">
              <a:srgbClr val="00FFFF"/>
            </a:gs>
          </a:gsLst>
          <a:lin ang="540001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2" name="Google Shape;10;p2" descr="Google Shape;10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"/>
            <a:ext cx="12192000" cy="6858034"/>
          </a:xfrm>
          <a:prstGeom prst="rect">
            <a:avLst/>
          </a:prstGeom>
          <a:ln w="12700">
            <a:miter lim="400000"/>
          </a:ln>
        </p:spPr>
      </p:pic>
      <p:sp>
        <p:nvSpPr>
          <p:cNvPr id="1533" name="Title Text"/>
          <p:cNvSpPr txBox="1">
            <a:spLocks noGrp="1"/>
          </p:cNvSpPr>
          <p:nvPr>
            <p:ph type="title"/>
          </p:nvPr>
        </p:nvSpPr>
        <p:spPr>
          <a:xfrm>
            <a:off x="3069399" y="1630934"/>
            <a:ext cx="6053203" cy="3596003"/>
          </a:xfrm>
          <a:prstGeom prst="rect">
            <a:avLst/>
          </a:prstGeom>
          <a:effectLst>
            <a:outerShdw blurRad="38100" dist="9525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/>
          <a:lstStyle>
            <a:lvl1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2567" y="6217874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054376"/>
      </p:ext>
    </p:extLst>
  </p:cSld>
  <p:clrMapOvr>
    <a:masterClrMapping/>
  </p:clrMapOvr>
  <p:transition spd="med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2 columns">
    <p:bg>
      <p:bgPr>
        <a:gradFill flip="none" rotWithShape="1">
          <a:gsLst>
            <a:gs pos="0">
              <a:srgbClr val="3C78D8"/>
            </a:gs>
            <a:gs pos="100000">
              <a:srgbClr val="00FFFF"/>
            </a:gs>
          </a:gsLst>
          <a:lin ang="540001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" name="Google Shape;32;p7" descr="Google Shape;32;p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2" name="Title Text"/>
          <p:cNvSpPr txBox="1">
            <a:spLocks noGrp="1"/>
          </p:cNvSpPr>
          <p:nvPr>
            <p:ph type="title"/>
          </p:nvPr>
        </p:nvSpPr>
        <p:spPr>
          <a:xfrm>
            <a:off x="932000" y="1215601"/>
            <a:ext cx="2694400" cy="4436801"/>
          </a:xfrm>
          <a:prstGeom prst="rect">
            <a:avLst/>
          </a:prstGeom>
          <a:effectLst>
            <a:outerShdw blurRad="38100" dist="9525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/>
          <a:lstStyle>
            <a:lvl1pPr>
              <a:lnSpc>
                <a:spcPct val="100000"/>
              </a:lnSpc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25767" y="1073767"/>
            <a:ext cx="3000403" cy="4720800"/>
          </a:xfrm>
          <a:prstGeom prst="rect">
            <a:avLst/>
          </a:prstGeom>
        </p:spPr>
        <p:txBody>
          <a:bodyPr lIns="0" tIns="0" rIns="0" bIns="0" anchor="ctr"/>
          <a:lstStyle>
            <a:lvl1pPr marL="457195" indent="-342896">
              <a:lnSpc>
                <a:spcPct val="115000"/>
              </a:lnSpc>
              <a:spcBef>
                <a:spcPts val="600"/>
              </a:spcBef>
              <a:buClr>
                <a:srgbClr val="B7B7B7"/>
              </a:buClr>
              <a:buSzPts val="1800"/>
              <a:buFont typeface="Helvetica"/>
              <a:buChar char="◦"/>
              <a:defRPr sz="18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390" indent="-342896">
              <a:lnSpc>
                <a:spcPct val="115000"/>
              </a:lnSpc>
              <a:spcBef>
                <a:spcPts val="600"/>
              </a:spcBef>
              <a:buClr>
                <a:srgbClr val="B7B7B7"/>
              </a:buClr>
              <a:buSzPts val="1800"/>
              <a:buFont typeface="Helvetica"/>
              <a:buChar char="◦"/>
              <a:defRPr sz="18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587" indent="-342896">
              <a:lnSpc>
                <a:spcPct val="115000"/>
              </a:lnSpc>
              <a:spcBef>
                <a:spcPts val="600"/>
              </a:spcBef>
              <a:buClr>
                <a:srgbClr val="B7B7B7"/>
              </a:buClr>
              <a:buSzPts val="1800"/>
              <a:buFont typeface="Helvetica"/>
              <a:buChar char="◦"/>
              <a:defRPr sz="18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781" indent="-342896">
              <a:lnSpc>
                <a:spcPct val="115000"/>
              </a:lnSpc>
              <a:spcBef>
                <a:spcPts val="600"/>
              </a:spcBef>
              <a:buClr>
                <a:srgbClr val="B7B7B7"/>
              </a:buClr>
              <a:buSzPts val="1800"/>
              <a:buFont typeface="Helvetica"/>
              <a:buChar char="◦"/>
              <a:defRPr sz="18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5976" indent="-342894">
              <a:lnSpc>
                <a:spcPct val="115000"/>
              </a:lnSpc>
              <a:spcBef>
                <a:spcPts val="600"/>
              </a:spcBef>
              <a:buClr>
                <a:srgbClr val="B7B7B7"/>
              </a:buClr>
              <a:buSzPts val="1800"/>
              <a:buFont typeface="Helvetica"/>
              <a:buChar char="◦"/>
              <a:defRPr sz="18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4" name="Google Shape;35;p7"/>
          <p:cNvSpPr txBox="1">
            <a:spLocks noGrp="1"/>
          </p:cNvSpPr>
          <p:nvPr>
            <p:ph type="body" sz="quarter" idx="21"/>
          </p:nvPr>
        </p:nvSpPr>
        <p:spPr>
          <a:xfrm>
            <a:off x="8582165" y="1073767"/>
            <a:ext cx="3000403" cy="472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6304" y="6503204"/>
            <a:ext cx="18274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226417"/>
      </p:ext>
    </p:extLst>
  </p:cSld>
  <p:clrMapOvr>
    <a:masterClrMapping/>
  </p:clrMapOvr>
  <p:transition spd="med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gradFill flip="none" rotWithShape="1">
          <a:gsLst>
            <a:gs pos="0">
              <a:srgbClr val="3C78D8"/>
            </a:gs>
            <a:gs pos="100000">
              <a:srgbClr val="00FFFF"/>
            </a:gs>
          </a:gsLst>
          <a:lin ang="540001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2" name="Google Shape;54;p11" descr="Google Shape;54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6304" y="6503204"/>
            <a:ext cx="18274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458522"/>
      </p:ext>
    </p:extLst>
  </p:cSld>
  <p:clrMapOvr>
    <a:masterClrMapping/>
  </p:clrMapOvr>
  <p:transition spd="med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6304" y="6503204"/>
            <a:ext cx="18274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766225"/>
      </p:ext>
    </p:extLst>
  </p:cSld>
  <p:clrMapOvr>
    <a:masterClrMapping/>
  </p:clrMapOvr>
  <p:transition spd="med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Title Text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ClrTx/>
              <a:buSzTx/>
              <a:buFontTx/>
              <a:buNone/>
              <a:defRPr sz="2400"/>
            </a:lvl1pPr>
            <a:lvl2pPr marL="0" indent="0" algn="ctr">
              <a:buClrTx/>
              <a:buSzTx/>
              <a:buFontTx/>
              <a:buNone/>
              <a:defRPr sz="2400"/>
            </a:lvl2pPr>
            <a:lvl3pPr marL="0" indent="0" algn="ctr">
              <a:buClrTx/>
              <a:buSzTx/>
              <a:buFontTx/>
              <a:buNone/>
              <a:defRPr sz="2400"/>
            </a:lvl3pPr>
            <a:lvl4pPr marL="0" indent="0" algn="ctr">
              <a:buClrTx/>
              <a:buSzTx/>
              <a:buFontTx/>
              <a:buNone/>
              <a:defRPr sz="2400"/>
            </a:lvl4pPr>
            <a:lvl5pPr marL="0" indent="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1" y="640041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835067"/>
      </p:ext>
    </p:extLst>
  </p:cSld>
  <p:clrMapOvr>
    <a:masterClrMapping/>
  </p:clrMapOvr>
  <p:transition spd="med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Title Text"/>
          <p:cNvSpPr txBox="1">
            <a:spLocks noGrp="1"/>
          </p:cNvSpPr>
          <p:nvPr>
            <p:ph type="title"/>
          </p:nvPr>
        </p:nvSpPr>
        <p:spPr>
          <a:xfrm>
            <a:off x="1524000" y="1699022"/>
            <a:ext cx="9144000" cy="1790702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558779"/>
            <a:ext cx="9144000" cy="1241823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>
              <a:buClrTx/>
              <a:buSzTx/>
              <a:buFontTx/>
              <a:buNone/>
              <a:defRPr sz="2400"/>
            </a:lvl1pPr>
            <a:lvl2pPr marL="0" indent="0" algn="ctr">
              <a:buClrTx/>
              <a:buSzTx/>
              <a:buFontTx/>
              <a:buNone/>
              <a:defRPr sz="2400"/>
            </a:lvl2pPr>
            <a:lvl3pPr marL="0" indent="0" algn="ctr">
              <a:buClrTx/>
              <a:buSzTx/>
              <a:buFontTx/>
              <a:buNone/>
              <a:defRPr sz="2400"/>
            </a:lvl3pPr>
            <a:lvl4pPr marL="0" indent="0" algn="ctr">
              <a:buClrTx/>
              <a:buSzTx/>
              <a:buFontTx/>
              <a:buNone/>
              <a:defRPr sz="2400"/>
            </a:lvl4pPr>
            <a:lvl5pPr marL="0" indent="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01814" y="5634477"/>
            <a:ext cx="251990" cy="253914"/>
          </a:xfrm>
          <a:prstGeom prst="rect">
            <a:avLst/>
          </a:prstGeom>
        </p:spPr>
        <p:txBody>
          <a:bodyPr lIns="34289" tIns="34289" rIns="34289" bIns="3428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47941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4" y="6400432"/>
            <a:ext cx="279880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500067"/>
      </p:ext>
    </p:extLst>
  </p:cSld>
  <p:clrMapOvr>
    <a:masterClrMapping/>
  </p:clrMapOvr>
  <p:transition spd="med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Title Text"/>
          <p:cNvSpPr txBox="1">
            <a:spLocks noGrp="1"/>
          </p:cNvSpPr>
          <p:nvPr>
            <p:ph type="title"/>
          </p:nvPr>
        </p:nvSpPr>
        <p:spPr>
          <a:xfrm>
            <a:off x="838200" y="1131093"/>
            <a:ext cx="10515600" cy="994175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8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226468"/>
            <a:ext cx="10515600" cy="3263507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buClrTx/>
              <a:buSzPct val="100000"/>
            </a:lvl1pPr>
            <a:lvl2pPr marL="723900" indent="-266700">
              <a:buClrTx/>
              <a:buSzPct val="100000"/>
            </a:lvl2pPr>
            <a:lvl3pPr marL="1234438" indent="-320038">
              <a:buClrTx/>
              <a:buSzPct val="100000"/>
            </a:lvl3pPr>
            <a:lvl4pPr marL="1727200" indent="-355600">
              <a:buClrTx/>
              <a:buSzPct val="100000"/>
            </a:lvl4pPr>
            <a:lvl5pPr marL="2184400" indent="-355600">
              <a:buClrTx/>
              <a:buSzPct val="100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01814" y="5634477"/>
            <a:ext cx="251990" cy="253914"/>
          </a:xfrm>
          <a:prstGeom prst="rect">
            <a:avLst/>
          </a:prstGeom>
        </p:spPr>
        <p:txBody>
          <a:bodyPr lIns="34289" tIns="34289" rIns="34289" bIns="3428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286497"/>
      </p:ext>
    </p:extLst>
  </p:cSld>
  <p:clrMapOvr>
    <a:masterClrMapping/>
  </p:clrMapOvr>
  <p:transition spd="med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Right Triangle 9"/>
          <p:cNvSpPr/>
          <p:nvPr/>
        </p:nvSpPr>
        <p:spPr>
          <a:xfrm>
            <a:off x="-4" y="4657797"/>
            <a:ext cx="12201457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007592"/>
              </a:gs>
              <a:gs pos="55000">
                <a:srgbClr val="48BBE0"/>
              </a:gs>
              <a:gs pos="100000">
                <a:srgbClr val="007592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endParaRPr sz="1800"/>
          </a:p>
        </p:txBody>
      </p:sp>
      <p:sp>
        <p:nvSpPr>
          <p:cNvPr id="1595" name="Title Text"/>
          <p:cNvSpPr txBox="1">
            <a:spLocks noGrp="1"/>
          </p:cNvSpPr>
          <p:nvPr>
            <p:ph type="title"/>
          </p:nvPr>
        </p:nvSpPr>
        <p:spPr>
          <a:xfrm>
            <a:off x="914400" y="1752600"/>
            <a:ext cx="10363200" cy="1829762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r">
              <a:lnSpc>
                <a:spcPct val="100000"/>
              </a:lnSpc>
              <a:defRPr sz="4800" b="1">
                <a:solidFill>
                  <a:srgbClr val="46464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r>
              <a:t>Title Text</a:t>
            </a:r>
          </a:p>
        </p:txBody>
      </p:sp>
      <p:sp>
        <p:nvSpPr>
          <p:cNvPr id="15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3611607"/>
            <a:ext cx="10363200" cy="1199706"/>
          </a:xfrm>
          <a:prstGeom prst="rect">
            <a:avLst/>
          </a:prstGeom>
        </p:spPr>
        <p:txBody>
          <a:bodyPr lIns="45718" tIns="45718" rIns="45718" bIns="45718"/>
          <a:lstStyle>
            <a:lvl1pPr marL="0" marR="64007" indent="0" algn="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700">
                <a:solidFill>
                  <a:srgbClr val="464646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  <a:lvl2pPr marL="0" marR="64007" indent="0" algn="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700">
                <a:solidFill>
                  <a:srgbClr val="464646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2pPr>
            <a:lvl3pPr marL="0" marR="64007" indent="0" algn="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700">
                <a:solidFill>
                  <a:srgbClr val="464646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3pPr>
            <a:lvl4pPr marL="0" marR="64007" indent="0" algn="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700">
                <a:solidFill>
                  <a:srgbClr val="464646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4pPr>
            <a:lvl5pPr marL="0" marR="64007" indent="0" algn="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700">
                <a:solidFill>
                  <a:srgbClr val="464646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601" name="Group 1"/>
          <p:cNvGrpSpPr/>
          <p:nvPr/>
        </p:nvGrpSpPr>
        <p:grpSpPr>
          <a:xfrm>
            <a:off x="-5020" y="4952999"/>
            <a:ext cx="12197021" cy="1912090"/>
            <a:chOff x="0" y="0"/>
            <a:chExt cx="9147765" cy="1912089"/>
          </a:xfrm>
        </p:grpSpPr>
        <p:sp>
          <p:nvSpPr>
            <p:cNvPr id="1597" name="Freeform 6"/>
            <p:cNvSpPr/>
            <p:nvPr/>
          </p:nvSpPr>
          <p:spPr>
            <a:xfrm>
              <a:off x="1691278" y="-1"/>
              <a:ext cx="7456489" cy="48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1283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CAD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>
                <a:defRPr sz="18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800"/>
            </a:p>
          </p:txBody>
        </p:sp>
        <p:sp>
          <p:nvSpPr>
            <p:cNvPr id="1598" name="Freeform 7"/>
            <p:cNvSpPr/>
            <p:nvPr/>
          </p:nvSpPr>
          <p:spPr>
            <a:xfrm>
              <a:off x="39207" y="284744"/>
              <a:ext cx="9108559" cy="78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>
                <a:defRPr sz="18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800"/>
            </a:p>
          </p:txBody>
        </p:sp>
        <p:sp>
          <p:nvSpPr>
            <p:cNvPr id="1599" name="Freeform 10"/>
            <p:cNvSpPr/>
            <p:nvPr/>
          </p:nvSpPr>
          <p:spPr>
            <a:xfrm>
              <a:off x="3763" y="47978"/>
              <a:ext cx="9144004" cy="186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1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800"/>
            </a:p>
          </p:txBody>
        </p:sp>
        <p:sp>
          <p:nvSpPr>
            <p:cNvPr id="1600" name="Straight Connector 11"/>
            <p:cNvSpPr/>
            <p:nvPr/>
          </p:nvSpPr>
          <p:spPr>
            <a:xfrm>
              <a:off x="0" y="44671"/>
              <a:ext cx="9147766" cy="790303"/>
            </a:xfrm>
            <a:prstGeom prst="line">
              <a:avLst/>
            </a:prstGeom>
            <a:noFill/>
            <a:ln w="12065" cap="flat">
              <a:solidFill>
                <a:srgbClr val="5699AD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16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6734" y="6526852"/>
            <a:ext cx="260644" cy="246217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457200">
              <a:defRPr sz="1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671962"/>
      </p:ext>
    </p:extLst>
  </p:cSld>
  <p:clrMapOvr>
    <a:masterClrMapping/>
  </p:clrMapOvr>
  <p:transition spd="med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r>
              <a:t>Title Text</a:t>
            </a:r>
          </a:p>
        </p:txBody>
      </p:sp>
      <p:sp>
        <p:nvSpPr>
          <p:cNvPr id="161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SzPts val="3200"/>
              <a:defRPr sz="3200"/>
            </a:lvl1pPr>
            <a:lvl2pPr marL="963384" indent="-391884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2pPr>
            <a:lvl3pPr marL="1485900" indent="-457200">
              <a:lnSpc>
                <a:spcPct val="100000"/>
              </a:lnSpc>
              <a:spcBef>
                <a:spcPts val="300"/>
              </a:spcBef>
              <a:buSzPts val="3200"/>
              <a:defRPr sz="3200"/>
            </a:lvl3pPr>
            <a:lvl4pPr marL="2034538" indent="-548638">
              <a:lnSpc>
                <a:spcPct val="100000"/>
              </a:lnSpc>
              <a:spcBef>
                <a:spcPts val="300"/>
              </a:spcBef>
              <a:buSzPts val="3200"/>
              <a:buChar char="–"/>
              <a:defRPr sz="3200"/>
            </a:lvl4pPr>
            <a:lvl5pPr marL="2491738" indent="-548638">
              <a:lnSpc>
                <a:spcPct val="100000"/>
              </a:lnSpc>
              <a:spcBef>
                <a:spcPts val="300"/>
              </a:spcBef>
              <a:buSzPts val="3200"/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68" y="6400435"/>
            <a:ext cx="275033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871056"/>
      </p:ext>
    </p:extLst>
  </p:cSld>
  <p:clrMapOvr>
    <a:masterClrMapping/>
  </p:clrMapOvr>
  <p:transition spd="med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2279-64F1-4A23-9D7B-3C09B32BF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DAD5B-8B63-40AD-A378-574C3976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4D707-7475-43E3-B6C0-8A061ACCD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1C414-16C3-4AA8-B44D-0ECC3856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D10FF-EB98-40BD-9469-8ABC4F13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1063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6673-2DAC-45DE-AF68-2D17AC2BB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476F5-6222-4651-BC1E-989E626A6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35357-FB43-4256-9FC3-DE567AC5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9DE1C-EC9D-48AB-BA11-0F5C361A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E90B1-78CF-471F-8DCA-C6854486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1988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675D-BF07-4E7B-A6B9-1FA39954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4A6BC-29FD-40C7-8258-DE8CE43A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DAF7F-FA9C-4650-A274-65ABC5ED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1548F-40C1-4296-B452-857872C7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7DD60-2BE1-43D5-83F6-98342275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0821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D552-248B-4273-A9E4-1486A58C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D55B-8018-4C61-A104-B1E64987F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B87DC-A204-426F-948A-BDA6F0E85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D8D6E-C5B9-4F5B-AD25-26327320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A685A-9701-457B-B81B-31AF6062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08D7E-C1CC-458C-B56C-F876754C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8703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A3AB8-7CF2-484D-86EB-35D519C3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5E1EE-48A5-4123-9881-EBFBF8917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EBB85-14BD-4E6A-BE96-216D55314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51751E-25A9-4716-9E78-34B3C9134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AFA4C1-7711-4DC2-96D8-3BAAD5186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C41AF3-6907-4DB0-84D5-721DB2ED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F72A2-3EEE-436C-90C8-DC1BC319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269EF-BBA5-48A5-BDDA-1C5D04D6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38077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6796-BBF6-4A24-BC35-DF33C9F1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69E946-17E0-42CA-AE89-AA8797F2C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ED7493-1C89-47E1-BCAC-0CFB4FA6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D46E7-7383-47B2-87F9-0928C5DC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5824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4A98A-2437-4306-9E63-343ED591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73A6A3-858E-40D0-A6AA-488264705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0DC82-69D7-46F7-8C68-BF7C4510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9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902090"/>
      </p:ext>
    </p:extLst>
  </p:cSld>
  <p:clrMapOvr>
    <a:masterClrMapping/>
  </p:clrMapOvr>
  <p:transition spd="med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7C13-50B1-455A-9C40-4C082EBC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4875-BB4A-4C05-B272-EAC84F3C0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CB22A-8CFC-4867-8DEF-AB40FA1FD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63BE-75B6-4779-B692-9D4AB4EF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A1F4D-691E-481E-BD9F-3BF92E8E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B2772-591C-436F-93C0-9345088A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0778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CFCF-3684-458D-9B0F-23B5F2207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A11D3-5F7B-4B00-A25D-D2D4E5FD7D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81785-D68F-49CB-AD44-98CF4CCA8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5C005-0E28-42CA-82EA-22C51765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18BDD-3DF1-4F35-9872-62A0403F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27680-80DF-4F9D-AC2C-E77D500E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131637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86E9-1F8C-4CBC-AFC4-BC6BAE09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1A25F-E7A7-4035-8714-BCAC1983A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32A1-09AA-4B6A-A6FA-8CB2051C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9D0F4-C9ED-43EB-BB17-AE6B1388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B3CE8-DFFD-4EB7-B215-CC48B843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76991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5E434-FE2D-4AA1-8F8E-D933FA5966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A1686-43BF-4671-92CC-7F4E379B7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470A6-BAA3-42F2-B4CC-ADA93577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CB7FD-E428-4BC9-8561-DCD777AF8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50306-FDF2-4680-B51D-AA02684C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3352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369241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70"/>
            <a:ext cx="402541" cy="288822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530959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704311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66489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63657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677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565081"/>
      </p:ext>
    </p:extLst>
  </p:cSld>
  <p:clrMapOvr>
    <a:masterClrMapping/>
  </p:clrMapOvr>
  <p:transition spd="med"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880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26592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93886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641398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4"/>
            <a:ext cx="310339" cy="307777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643319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/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/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/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/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309090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2637" indent="-325437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302417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963087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1pPr>
            <a:lvl2pPr marL="0" indent="457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2pPr>
            <a:lvl3pPr marL="0" indent="9144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3pPr>
            <a:lvl4pPr marL="0" indent="13716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4pPr>
            <a:lvl5pPr marL="0" indent="18288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682477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</a:lvl1pPr>
            <a:lvl2pPr marL="836877" indent="-379677">
              <a:lnSpc>
                <a:spcPct val="100000"/>
              </a:lnSpc>
              <a:spcBef>
                <a:spcPts val="700"/>
              </a:spcBef>
              <a:buChar char="–"/>
            </a:lvl2pPr>
            <a:lvl3pPr marL="1341120" indent="-426720">
              <a:lnSpc>
                <a:spcPct val="100000"/>
              </a:lnSpc>
              <a:spcBef>
                <a:spcPts val="700"/>
              </a:spcBef>
            </a:lvl3pPr>
            <a:lvl4pPr marL="1939572" indent="-567972">
              <a:lnSpc>
                <a:spcPct val="100000"/>
              </a:lnSpc>
              <a:spcBef>
                <a:spcPts val="700"/>
              </a:spcBef>
              <a:buChar char="–"/>
            </a:lvl4pPr>
            <a:lvl5pPr marL="2460977" indent="-632177">
              <a:lnSpc>
                <a:spcPct val="100000"/>
              </a:lnSpc>
              <a:spcBef>
                <a:spcPts val="7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77300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767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217902"/>
      </p:ext>
    </p:extLst>
  </p:cSld>
  <p:clrMapOvr>
    <a:masterClrMapping/>
  </p:clrMapOvr>
  <p:transition spd="med"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59017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072584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829129" indent="-371929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320800" indent="-406400">
              <a:lnSpc>
                <a:spcPct val="100000"/>
              </a:lnSpc>
              <a:spcBef>
                <a:spcPts val="700"/>
              </a:spcBef>
              <a:defRPr sz="3200"/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479039" indent="-650239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2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234366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1400"/>
            </a:lvl1pPr>
            <a:lvl2pPr marL="0" indent="457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1400"/>
            </a:lvl2pPr>
            <a:lvl3pPr marL="0" indent="9144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1400"/>
            </a:lvl3pPr>
            <a:lvl4pPr marL="0" indent="13716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1400"/>
            </a:lvl4pPr>
            <a:lvl5pPr marL="0" indent="18288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0" y="6399637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091660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39805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248378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351050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34" y="6400432"/>
            <a:ext cx="279880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72385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117768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648568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739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676346"/>
      </p:ext>
    </p:extLst>
  </p:cSld>
  <p:clrMapOvr>
    <a:masterClrMapping/>
  </p:clrMapOvr>
  <p:transition spd="med"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132736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96624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1103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99061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56095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824513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168061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63931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251392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0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005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87726"/>
      </p:ext>
    </p:extLst>
  </p:cSld>
  <p:clrMapOvr>
    <a:masterClrMapping/>
  </p:clrMapOvr>
  <p:transition spd="med"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35906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1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45814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2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499841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3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14983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872971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5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420177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6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97556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50450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8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341360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9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3245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309550"/>
      </p:ext>
    </p:extLst>
  </p:cSld>
  <p:clrMapOvr>
    <a:masterClrMapping/>
  </p:clrMapOvr>
  <p:transition spd="med"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0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930473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0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944900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8314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2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31160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3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94742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4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50038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5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56245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39645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74096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Text"/>
          <p:cNvSpPr txBox="1">
            <a:spLocks noGrp="1"/>
          </p:cNvSpPr>
          <p:nvPr>
            <p:ph type="title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00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8178073"/>
      </p:ext>
    </p:extLst>
  </p:cSld>
  <p:clrMapOvr>
    <a:masterClrMapping/>
  </p:clrMapOvr>
  <p:transition spd="med"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796940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>
            <a:spLocks noGrp="1"/>
          </p:cNvSpPr>
          <p:nvPr>
            <p:ph type="title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542766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51714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001965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560100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3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277307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302543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4"/>
            <a:ext cx="310339" cy="307777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27158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100970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1589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901101"/>
      </p:ext>
    </p:extLst>
  </p:cSld>
  <p:clrMapOvr>
    <a:masterClrMapping/>
  </p:clrMapOvr>
  <p:transition spd="med"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>
            <a:spLocks noGrp="1"/>
          </p:cNvSpPr>
          <p:nvPr>
            <p:ph type="title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621705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496479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>
            <a:spLocks noGrp="1"/>
          </p:cNvSpPr>
          <p:nvPr>
            <p:ph type="title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02702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606793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61027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6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6629877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3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396815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820106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4"/>
            <a:ext cx="310339" cy="307777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39579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itle Text"/>
          <p:cNvSpPr txBox="1">
            <a:spLocks noGrp="1"/>
          </p:cNvSpPr>
          <p:nvPr>
            <p:ph type="title"/>
          </p:nvPr>
        </p:nvSpPr>
        <p:spPr>
          <a:xfrm>
            <a:off x="914400" y="2130439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38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370F-327F-D827-7994-F65FD91A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89A28-7280-1E1B-3919-0621B773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F9DC3-7A30-E994-A511-6A323876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8A35F-0B0C-AC67-F993-12233FCA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76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059764"/>
      </p:ext>
    </p:extLst>
  </p:cSld>
  <p:clrMapOvr>
    <a:masterClrMapping/>
  </p:clrMapOvr>
  <p:transition spd="med"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6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081629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itle Text"/>
          <p:cNvSpPr txBox="1">
            <a:spLocks noGrp="1"/>
          </p:cNvSpPr>
          <p:nvPr>
            <p:ph type="title"/>
          </p:nvPr>
        </p:nvSpPr>
        <p:spPr>
          <a:xfrm>
            <a:off x="963087" y="4406915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84428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Char char="–"/>
            </a:lvl2pPr>
            <a:lvl3pPr>
              <a:lnSpc>
                <a:spcPct val="100000"/>
              </a:lnSpc>
              <a:spcBef>
                <a:spcPts val="600"/>
              </a:spcBef>
            </a:lvl3pPr>
            <a:lvl4pPr>
              <a:lnSpc>
                <a:spcPct val="100000"/>
              </a:lnSpc>
              <a:spcBef>
                <a:spcPts val="600"/>
              </a:spcBef>
              <a:buChar char="–"/>
            </a:lvl4pPr>
            <a:lvl5pPr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628252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77" y="1535112"/>
            <a:ext cx="538903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74532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74875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778451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itle Text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18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9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3" y="1435103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40444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itle Text"/>
          <p:cNvSpPr txBox="1">
            <a:spLocks noGrp="1"/>
          </p:cNvSpPr>
          <p:nvPr>
            <p:ph type="title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2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61382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7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793027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34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7089"/>
            <a:ext cx="310337" cy="30777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157375"/>
      </p:ext>
    </p:extLst>
  </p:cSld>
  <p:clrMapOvr>
    <a:masterClrMapping/>
  </p:clrMapOvr>
  <p:transition spd="med"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itle Text"/>
          <p:cNvSpPr txBox="1">
            <a:spLocks noGrp="1"/>
          </p:cNvSpPr>
          <p:nvPr>
            <p:ph type="title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7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31807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911832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Title Text"/>
          <p:cNvSpPr txBox="1">
            <a:spLocks noGrp="1"/>
          </p:cNvSpPr>
          <p:nvPr>
            <p:ph type="title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53645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072980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838687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241602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0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36358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031611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4"/>
            <a:ext cx="310339" cy="307777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04584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138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2271472"/>
      </p:ext>
    </p:extLst>
  </p:cSld>
  <p:clrMapOvr>
    <a:masterClrMapping/>
  </p:clrMapOvr>
  <p:transition spd="med"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4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740060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xfrm>
            <a:off x="963087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7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676787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Char char="–"/>
            </a:lvl2pPr>
            <a:lvl3pPr>
              <a:lnSpc>
                <a:spcPct val="100000"/>
              </a:lnSpc>
              <a:spcBef>
                <a:spcPts val="600"/>
              </a:spcBef>
            </a:lvl3pPr>
            <a:lvl4pPr>
              <a:lnSpc>
                <a:spcPct val="100000"/>
              </a:lnSpc>
              <a:spcBef>
                <a:spcPts val="600"/>
              </a:spcBef>
              <a:buChar char="–"/>
            </a:lvl4pPr>
            <a:lvl5pPr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241845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9" y="1535112"/>
            <a:ext cx="538903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320540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127815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754679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Title Text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96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7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2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957805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Title Text"/>
          <p:cNvSpPr txBox="1">
            <a:spLocks noGrp="1"/>
          </p:cNvSpPr>
          <p:nvPr>
            <p:ph type="title"/>
          </p:nvPr>
        </p:nvSpPr>
        <p:spPr>
          <a:xfrm>
            <a:off x="238972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0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2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26" y="5367353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430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605425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9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41553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900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00597"/>
      </p:ext>
    </p:extLst>
  </p:cSld>
  <p:clrMapOvr>
    <a:masterClrMapping/>
  </p:clrMapOvr>
  <p:transition spd="med"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itle Text"/>
          <p:cNvSpPr txBox="1">
            <a:spLocks noGrp="1"/>
          </p:cNvSpPr>
          <p:nvPr>
            <p:ph type="title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9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015098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530978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itle Text"/>
          <p:cNvSpPr txBox="1">
            <a:spLocks noGrp="1"/>
          </p:cNvSpPr>
          <p:nvPr>
            <p:ph type="title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9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65739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881900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826396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9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620303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8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445117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63082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4"/>
            <a:ext cx="310339" cy="307777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056676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Title Text"/>
          <p:cNvSpPr txBox="1">
            <a:spLocks noGrp="1"/>
          </p:cNvSpPr>
          <p:nvPr>
            <p:ph type="title"/>
          </p:nvPr>
        </p:nvSpPr>
        <p:spPr>
          <a:xfrm>
            <a:off x="2209800" y="2130441"/>
            <a:ext cx="7772400" cy="1470025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97074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504971"/>
      </p:ext>
    </p:extLst>
  </p:cSld>
  <p:clrMapOvr>
    <a:masterClrMapping/>
  </p:clrMapOvr>
  <p:transition spd="med"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22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3690846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Text"/>
          <p:cNvSpPr txBox="1">
            <a:spLocks noGrp="1"/>
          </p:cNvSpPr>
          <p:nvPr>
            <p:ph type="title"/>
          </p:nvPr>
        </p:nvSpPr>
        <p:spPr>
          <a:xfrm>
            <a:off x="2246324" y="4406916"/>
            <a:ext cx="7772401" cy="1362075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24" y="2906721"/>
            <a:ext cx="7772401" cy="1500189"/>
          </a:xfrm>
          <a:prstGeom prst="rect">
            <a:avLst/>
          </a:prstGeom>
        </p:spPr>
        <p:txBody>
          <a:bodyPr lIns="91438" tIns="91438" rIns="91438" bIns="91438"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9887579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81200" y="1600204"/>
            <a:ext cx="4038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600"/>
              </a:spcBef>
            </a:lvl1pPr>
            <a:lvl2pPr marL="561975" indent="-333375">
              <a:lnSpc>
                <a:spcPct val="100000"/>
              </a:lnSpc>
              <a:spcBef>
                <a:spcPts val="600"/>
              </a:spcBef>
              <a:buChar char="–"/>
            </a:lvl2pPr>
            <a:lvl3pPr marL="777240" indent="-320040">
              <a:lnSpc>
                <a:spcPct val="100000"/>
              </a:lnSpc>
              <a:spcBef>
                <a:spcPts val="600"/>
              </a:spcBef>
            </a:lvl3pPr>
            <a:lvl4pPr marL="1041400">
              <a:lnSpc>
                <a:spcPct val="100000"/>
              </a:lnSpc>
              <a:spcBef>
                <a:spcPts val="600"/>
              </a:spcBef>
              <a:buChar char="–"/>
            </a:lvl4pPr>
            <a:lvl5pPr marL="1270000"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25015374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1203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3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4800" b="1"/>
            </a:pPr>
            <a:endParaRPr/>
          </a:p>
        </p:txBody>
      </p:sp>
      <p:sp>
        <p:nvSpPr>
          <p:cNvPr id="10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50338015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7867303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Title Text"/>
          <p:cNvSpPr txBox="1">
            <a:spLocks noGrp="1"/>
          </p:cNvSpPr>
          <p:nvPr>
            <p:ph type="title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</p:spPr>
        <p:txBody>
          <a:bodyPr lIns="91438" tIns="91438" rIns="91438" bIns="91438"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99056" y="273052"/>
            <a:ext cx="5111751" cy="585311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2"/>
            <a:ext cx="3008315" cy="4691063"/>
          </a:xfrm>
          <a:prstGeom prst="rect">
            <a:avLst/>
          </a:prstGeom>
        </p:spPr>
        <p:txBody>
          <a:bodyPr lIns="91438" tIns="91438" rIns="91438" bIns="91438"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</a:pPr>
            <a:endParaRPr/>
          </a:p>
        </p:txBody>
      </p:sp>
      <p:sp>
        <p:nvSpPr>
          <p:cNvPr id="10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39173462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Title Text"/>
          <p:cNvSpPr txBox="1">
            <a:spLocks noGrp="1"/>
          </p:cNvSpPr>
          <p:nvPr>
            <p:ph type="title"/>
          </p:nvPr>
        </p:nvSpPr>
        <p:spPr>
          <a:xfrm>
            <a:off x="3316289" y="4800600"/>
            <a:ext cx="5486403" cy="566738"/>
          </a:xfrm>
          <a:prstGeom prst="rect">
            <a:avLst/>
          </a:prstGeom>
        </p:spPr>
        <p:txBody>
          <a:bodyPr lIns="91438" tIns="91438" rIns="91438" bIns="91438"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7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9" y="612775"/>
            <a:ext cx="5486403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16289" y="5367337"/>
            <a:ext cx="5486403" cy="804864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458074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87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5312055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itle Text"/>
          <p:cNvSpPr txBox="1">
            <a:spLocks noGrp="1"/>
          </p:cNvSpPr>
          <p:nvPr>
            <p:ph type="title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96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98068100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0;p2"/>
          <p:cNvSpPr/>
          <p:nvPr/>
        </p:nvSpPr>
        <p:spPr>
          <a:xfrm>
            <a:off x="1512983" y="-14701"/>
            <a:ext cx="9144001" cy="6858001"/>
          </a:xfrm>
          <a:prstGeom prst="rect">
            <a:avLst/>
          </a:prstGeom>
          <a:solidFill>
            <a:srgbClr val="222222">
              <a:alpha val="6462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105" name="Google Shape;11;p2"/>
          <p:cNvSpPr/>
          <p:nvPr/>
        </p:nvSpPr>
        <p:spPr>
          <a:xfrm>
            <a:off x="6610351" y="-50800"/>
            <a:ext cx="4114800" cy="695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"/>
                </a:moveTo>
                <a:lnTo>
                  <a:pt x="1410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106" name="Google Shape;12;p2"/>
          <p:cNvSpPr/>
          <p:nvPr/>
        </p:nvSpPr>
        <p:spPr>
          <a:xfrm flipH="1">
            <a:off x="1105051" y="5859200"/>
            <a:ext cx="8172300" cy="998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61" y="0"/>
                </a:lnTo>
                <a:lnTo>
                  <a:pt x="21600" y="0"/>
                </a:lnTo>
                <a:lnTo>
                  <a:pt x="20239" y="2160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107" name="Google Shape;13;p2"/>
          <p:cNvSpPr/>
          <p:nvPr/>
        </p:nvSpPr>
        <p:spPr>
          <a:xfrm flipH="1">
            <a:off x="2552475" y="5555200"/>
            <a:ext cx="8369700" cy="30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04" y="0"/>
                </a:lnTo>
                <a:lnTo>
                  <a:pt x="21600" y="0"/>
                </a:lnTo>
                <a:lnTo>
                  <a:pt x="2119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108" name="Title Text"/>
          <p:cNvSpPr txBox="1">
            <a:spLocks noGrp="1"/>
          </p:cNvSpPr>
          <p:nvPr>
            <p:ph type="title"/>
          </p:nvPr>
        </p:nvSpPr>
        <p:spPr>
          <a:xfrm>
            <a:off x="2552477" y="0"/>
            <a:ext cx="5238603" cy="5360000"/>
          </a:xfrm>
          <a:prstGeom prst="rect">
            <a:avLst/>
          </a:prstGeom>
        </p:spPr>
        <p:txBody>
          <a:bodyPr lIns="182849" tIns="182849" rIns="182849" bIns="182849" anchor="b"/>
          <a:lstStyle>
            <a:lvl1pPr algn="ctr">
              <a:lnSpc>
                <a:spcPct val="100000"/>
              </a:lnSpc>
              <a:defRPr sz="5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04988" y="6171689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41740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767906"/>
      </p:ext>
    </p:extLst>
  </p:cSld>
  <p:clrMapOvr>
    <a:masterClrMapping/>
  </p:clrMapOvr>
  <p:transition spd="med"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Title Text"/>
          <p:cNvSpPr txBox="1">
            <a:spLocks noGrp="1"/>
          </p:cNvSpPr>
          <p:nvPr>
            <p:ph type="title"/>
          </p:nvPr>
        </p:nvSpPr>
        <p:spPr>
          <a:xfrm>
            <a:off x="2209800" y="2130441"/>
            <a:ext cx="7772400" cy="1470025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9200300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26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133439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Title Text"/>
          <p:cNvSpPr txBox="1">
            <a:spLocks noGrp="1"/>
          </p:cNvSpPr>
          <p:nvPr>
            <p:ph type="title"/>
          </p:nvPr>
        </p:nvSpPr>
        <p:spPr>
          <a:xfrm>
            <a:off x="2246324" y="4406916"/>
            <a:ext cx="7772401" cy="1362075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24" y="2906721"/>
            <a:ext cx="7772401" cy="1500189"/>
          </a:xfrm>
          <a:prstGeom prst="rect">
            <a:avLst/>
          </a:prstGeom>
        </p:spPr>
        <p:txBody>
          <a:bodyPr lIns="91438" tIns="91438" rIns="91438" bIns="91438"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910363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81200" y="1600204"/>
            <a:ext cx="4038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600"/>
              </a:spcBef>
            </a:lvl1pPr>
            <a:lvl2pPr marL="561975" indent="-333375">
              <a:lnSpc>
                <a:spcPct val="100000"/>
              </a:lnSpc>
              <a:spcBef>
                <a:spcPts val="600"/>
              </a:spcBef>
              <a:buChar char="–"/>
            </a:lvl2pPr>
            <a:lvl3pPr marL="777240" indent="-320040">
              <a:lnSpc>
                <a:spcPct val="100000"/>
              </a:lnSpc>
              <a:spcBef>
                <a:spcPts val="600"/>
              </a:spcBef>
            </a:lvl3pPr>
            <a:lvl4pPr marL="1041400">
              <a:lnSpc>
                <a:spcPct val="100000"/>
              </a:lnSpc>
              <a:spcBef>
                <a:spcPts val="600"/>
              </a:spcBef>
              <a:buChar char="–"/>
            </a:lvl4pPr>
            <a:lvl5pPr marL="1270000"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1847966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1203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3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4800" b="1"/>
            </a:pPr>
            <a:endParaRPr/>
          </a:p>
        </p:txBody>
      </p:sp>
      <p:sp>
        <p:nvSpPr>
          <p:cNvPr id="1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5235927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76447531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75041296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Title Text"/>
          <p:cNvSpPr txBox="1">
            <a:spLocks noGrp="1"/>
          </p:cNvSpPr>
          <p:nvPr>
            <p:ph type="title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</p:spPr>
        <p:txBody>
          <a:bodyPr lIns="91438" tIns="91438" rIns="91438" bIns="91438"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99056" y="273052"/>
            <a:ext cx="5111751" cy="585311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2"/>
            <a:ext cx="3008315" cy="4691063"/>
          </a:xfrm>
          <a:prstGeom prst="rect">
            <a:avLst/>
          </a:prstGeom>
        </p:spPr>
        <p:txBody>
          <a:bodyPr lIns="91438" tIns="91438" rIns="91438" bIns="91438"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</a:pPr>
            <a:endParaRPr/>
          </a:p>
        </p:txBody>
      </p:sp>
      <p:sp>
        <p:nvSpPr>
          <p:cNvPr id="1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50612232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Title Text"/>
          <p:cNvSpPr txBox="1">
            <a:spLocks noGrp="1"/>
          </p:cNvSpPr>
          <p:nvPr>
            <p:ph type="title"/>
          </p:nvPr>
        </p:nvSpPr>
        <p:spPr>
          <a:xfrm>
            <a:off x="3316289" y="4800600"/>
            <a:ext cx="5486403" cy="566738"/>
          </a:xfrm>
          <a:prstGeom prst="rect">
            <a:avLst/>
          </a:prstGeom>
        </p:spPr>
        <p:txBody>
          <a:bodyPr lIns="91438" tIns="91438" rIns="91438" bIns="91438"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9" y="612775"/>
            <a:ext cx="5486403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16289" y="5367337"/>
            <a:ext cx="5486403" cy="804864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9433397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98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2700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186668"/>
      </p:ext>
    </p:extLst>
  </p:cSld>
  <p:clrMapOvr>
    <a:masterClrMapping/>
  </p:clrMapOvr>
  <p:transition spd="med"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Title Text"/>
          <p:cNvSpPr txBox="1">
            <a:spLocks noGrp="1"/>
          </p:cNvSpPr>
          <p:nvPr>
            <p:ph type="title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07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46827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6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7" name="Title Text"/>
          <p:cNvSpPr txBox="1">
            <a:spLocks noGrp="1"/>
          </p:cNvSpPr>
          <p:nvPr>
            <p:ph type="title"/>
          </p:nvPr>
        </p:nvSpPr>
        <p:spPr>
          <a:xfrm>
            <a:off x="2209800" y="2130441"/>
            <a:ext cx="7772400" cy="1470025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51349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7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8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182563" indent="-182563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1694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8862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79500" indent="-55403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327388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8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9" name="Title Text"/>
          <p:cNvSpPr txBox="1">
            <a:spLocks noGrp="1"/>
          </p:cNvSpPr>
          <p:nvPr>
            <p:ph type="title"/>
          </p:nvPr>
        </p:nvSpPr>
        <p:spPr>
          <a:xfrm>
            <a:off x="2246324" y="4406916"/>
            <a:ext cx="7772401" cy="1362075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 b="1" cap="all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24" y="2906721"/>
            <a:ext cx="7772401" cy="1500189"/>
          </a:xfrm>
          <a:prstGeom prst="rect">
            <a:avLst/>
          </a:prstGeom>
        </p:spPr>
        <p:txBody>
          <a:bodyPr lIns="91438" tIns="91438" rIns="91438" bIns="91438"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318939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9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0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81200" y="1600204"/>
            <a:ext cx="4038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182562" indent="-182562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4007" indent="-607482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2834" indent="-80899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18695" indent="-1007532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87299" indent="-86183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058852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0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1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1203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3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48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112945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2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3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832932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2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941996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Title Text"/>
          <p:cNvSpPr txBox="1">
            <a:spLocks noGrp="1"/>
          </p:cNvSpPr>
          <p:nvPr>
            <p:ph type="title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</p:spPr>
        <p:txBody>
          <a:bodyPr lIns="91438" tIns="91438" rIns="91438" bIns="91438" anchor="b"/>
          <a:lstStyle>
            <a:lvl1pPr>
              <a:lnSpc>
                <a:spcPct val="100000"/>
              </a:lnSpc>
              <a:defRPr sz="2000" b="1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99056" y="273052"/>
            <a:ext cx="5111751" cy="5853113"/>
          </a:xfrm>
          <a:prstGeom prst="rect">
            <a:avLst/>
          </a:prstGeom>
        </p:spPr>
        <p:txBody>
          <a:bodyPr lIns="91438" tIns="91438" rIns="91438" bIns="91438"/>
          <a:lstStyle>
            <a:lvl1pPr marL="182562" indent="-182562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611" indent="-595086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44310" indent="-77046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7481" indent="-1036319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11923" indent="-886461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 sz="32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2"/>
            <a:ext cx="3008315" cy="4691063"/>
          </a:xfrm>
          <a:prstGeom prst="rect">
            <a:avLst/>
          </a:prstGeom>
        </p:spPr>
        <p:txBody>
          <a:bodyPr lIns="91438" tIns="91438" rIns="91438" bIns="91438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670645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4" name="Title Text"/>
          <p:cNvSpPr txBox="1">
            <a:spLocks noGrp="1"/>
          </p:cNvSpPr>
          <p:nvPr>
            <p:ph type="title"/>
          </p:nvPr>
        </p:nvSpPr>
        <p:spPr>
          <a:xfrm>
            <a:off x="3316289" y="4800600"/>
            <a:ext cx="5486403" cy="566738"/>
          </a:xfrm>
          <a:prstGeom prst="rect">
            <a:avLst/>
          </a:prstGeom>
        </p:spPr>
        <p:txBody>
          <a:bodyPr lIns="91438" tIns="91438" rIns="91438" bIns="91438" anchor="b"/>
          <a:lstStyle>
            <a:lvl1pPr>
              <a:lnSpc>
                <a:spcPct val="100000"/>
              </a:lnSpc>
              <a:defRPr sz="2000" b="1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0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9" y="612775"/>
            <a:ext cx="5486403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16289" y="5367337"/>
            <a:ext cx="5486403" cy="804864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1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45556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9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13138"/>
      </p:ext>
    </p:extLst>
  </p:cSld>
  <p:clrMapOvr>
    <a:masterClrMapping/>
  </p:clrMapOvr>
  <p:transition spd="med"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5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6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17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182563" indent="-182563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1694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8862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79500" indent="-55403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64608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6" name="Rectangle 2"/>
          <p:cNvSpPr/>
          <p:nvPr/>
        </p:nvSpPr>
        <p:spPr>
          <a:xfrm>
            <a:off x="1524000" y="2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7" name="Title Text"/>
          <p:cNvSpPr txBox="1">
            <a:spLocks noGrp="1"/>
          </p:cNvSpPr>
          <p:nvPr>
            <p:ph type="title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28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/>
          <a:lstStyle>
            <a:lvl1pPr marL="182563" indent="-182563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1694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8862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79500" indent="-554037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defRPr sz="2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96674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Rectangle 27"/>
          <p:cNvSpPr/>
          <p:nvPr/>
        </p:nvSpPr>
        <p:spPr>
          <a:xfrm>
            <a:off x="1524007" y="366832"/>
            <a:ext cx="9144001" cy="84411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37" name="Rectangle 28"/>
          <p:cNvSpPr/>
          <p:nvPr/>
        </p:nvSpPr>
        <p:spPr>
          <a:xfrm>
            <a:off x="1524000" y="-1"/>
            <a:ext cx="9144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38" name="Rectangle 29"/>
          <p:cNvSpPr/>
          <p:nvPr/>
        </p:nvSpPr>
        <p:spPr>
          <a:xfrm>
            <a:off x="1524007" y="308291"/>
            <a:ext cx="9144001" cy="91445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39" name="Rectangle 30"/>
          <p:cNvSpPr/>
          <p:nvPr/>
        </p:nvSpPr>
        <p:spPr>
          <a:xfrm rot="10800000" flipH="1">
            <a:off x="6934191" y="360246"/>
            <a:ext cx="3733823" cy="91090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0" name="Rectangle 31"/>
          <p:cNvSpPr/>
          <p:nvPr/>
        </p:nvSpPr>
        <p:spPr>
          <a:xfrm rot="10800000" flipH="1">
            <a:off x="6934200" y="440111"/>
            <a:ext cx="3733803" cy="180038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1" name="Rounded Rectangle 32"/>
          <p:cNvSpPr/>
          <p:nvPr/>
        </p:nvSpPr>
        <p:spPr>
          <a:xfrm>
            <a:off x="6931341" y="497507"/>
            <a:ext cx="3063243" cy="274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2" name="Rounded Rectangle 33"/>
          <p:cNvSpPr/>
          <p:nvPr/>
        </p:nvSpPr>
        <p:spPr>
          <a:xfrm>
            <a:off x="8897649" y="588958"/>
            <a:ext cx="1600203" cy="3657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3" name="Rectangle 34"/>
          <p:cNvSpPr/>
          <p:nvPr/>
        </p:nvSpPr>
        <p:spPr>
          <a:xfrm>
            <a:off x="10608964" y="-2001"/>
            <a:ext cx="57629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4" name="Rectangle 35"/>
          <p:cNvSpPr/>
          <p:nvPr/>
        </p:nvSpPr>
        <p:spPr>
          <a:xfrm>
            <a:off x="10568481" y="-2001"/>
            <a:ext cx="274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5" name="Rectangle 36"/>
          <p:cNvSpPr/>
          <p:nvPr/>
        </p:nvSpPr>
        <p:spPr>
          <a:xfrm>
            <a:off x="10547659" y="-2001"/>
            <a:ext cx="12703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6" name="Rectangle 37"/>
          <p:cNvSpPr/>
          <p:nvPr/>
        </p:nvSpPr>
        <p:spPr>
          <a:xfrm>
            <a:off x="10499421" y="-2001"/>
            <a:ext cx="27435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7" name="Rectangle 38"/>
          <p:cNvSpPr/>
          <p:nvPr/>
        </p:nvSpPr>
        <p:spPr>
          <a:xfrm>
            <a:off x="10439677" y="380"/>
            <a:ext cx="54867" cy="585219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8" name="Rectangle 39"/>
          <p:cNvSpPr/>
          <p:nvPr/>
        </p:nvSpPr>
        <p:spPr>
          <a:xfrm>
            <a:off x="10395706" y="380"/>
            <a:ext cx="12703" cy="585219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3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4640" y="-93623"/>
            <a:ext cx="526097" cy="461657"/>
          </a:xfrm>
          <a:prstGeom prst="rect">
            <a:avLst/>
          </a:prstGeom>
        </p:spPr>
        <p:txBody>
          <a:bodyPr lIns="91436" tIns="91436" rIns="91436" bIns="91436" anchor="b"/>
          <a:lstStyle>
            <a:lvl1pPr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80927683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1524000" y="16778"/>
            <a:ext cx="9144000" cy="1052738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lnSpc>
                <a:spcPct val="100000"/>
              </a:lnSpc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7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>
                <a:latin typeface="맑은 고딕"/>
                <a:ea typeface="맑은 고딕"/>
                <a:cs typeface="맑은 고딕"/>
                <a:sym typeface="맑은 고딕"/>
              </a:defRPr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>
                <a:latin typeface="맑은 고딕"/>
                <a:ea typeface="맑은 고딕"/>
                <a:cs typeface="맑은 고딕"/>
                <a:sym typeface="맑은 고딕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>
                <a:latin typeface="맑은 고딕"/>
                <a:ea typeface="맑은 고딕"/>
                <a:cs typeface="맑은 고딕"/>
                <a:sym typeface="맑은 고딕"/>
              </a:defRPr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>
                <a:latin typeface="맑은 고딕"/>
                <a:ea typeface="맑은 고딕"/>
                <a:cs typeface="맑은 고딕"/>
                <a:sym typeface="맑은 고딕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>
                <a:latin typeface="맑은 고딕"/>
                <a:ea typeface="맑은 고딕"/>
                <a:cs typeface="맑은 고딕"/>
                <a:sym typeface="맑은 고딕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3786" y="6354253"/>
            <a:ext cx="377018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맑은 고딕"/>
                <a:ea typeface="맑은 고딕"/>
                <a:sym typeface="맑은 고딕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맑은 고딕"/>
              <a:ea typeface="맑은 고딕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612232722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66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96" y="6354254"/>
            <a:ext cx="372209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38111669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67144" y="6354255"/>
            <a:ext cx="372209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32465679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96" y="6354254"/>
            <a:ext cx="372209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13757978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Title Text"/>
          <p:cNvSpPr txBox="1">
            <a:spLocks noGrp="1"/>
          </p:cNvSpPr>
          <p:nvPr>
            <p:ph type="title"/>
          </p:nvPr>
        </p:nvSpPr>
        <p:spPr>
          <a:xfrm>
            <a:off x="2246310" y="4406916"/>
            <a:ext cx="7772403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lnSpc>
                <a:spcPct val="100000"/>
              </a:lnSpc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10" y="2906713"/>
            <a:ext cx="7772403" cy="1500190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3786" y="6354253"/>
            <a:ext cx="377018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맑은 고딕"/>
                <a:ea typeface="맑은 고딕"/>
                <a:sym typeface="맑은 고딕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맑은 고딕"/>
              <a:ea typeface="맑은 고딕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18191580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Title Text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990600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00000"/>
              </a:lnSpc>
              <a:defRPr sz="4000" spc="-100">
                <a:solidFill>
                  <a:srgbClr val="4F27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8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  <a:prstGeom prst="rect">
            <a:avLst/>
          </a:prstGeom>
        </p:spPr>
        <p:txBody>
          <a:bodyPr lIns="91438" tIns="91438" rIns="91438" bIns="91438"/>
          <a:lstStyle>
            <a:lvl1pPr marL="182879" indent="-182879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356615" indent="-219456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518159" indent="-24384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90000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685800" indent="-274319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760911" indent="-23513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7171"/>
            <a:ext cx="402670" cy="400105"/>
          </a:xfrm>
          <a:prstGeom prst="rect">
            <a:avLst/>
          </a:prstGeom>
        </p:spPr>
        <p:txBody>
          <a:bodyPr lIns="91438" tIns="91438" rIns="91438" bIns="9143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313686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Rectangle 9"/>
          <p:cNvSpPr/>
          <p:nvPr/>
        </p:nvSpPr>
        <p:spPr>
          <a:xfrm>
            <a:off x="1524000" y="220785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7" name="Rectangle 6"/>
          <p:cNvSpPr/>
          <p:nvPr/>
        </p:nvSpPr>
        <p:spPr>
          <a:xfrm>
            <a:off x="1524000" y="0"/>
            <a:ext cx="9144000" cy="365763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7171"/>
            <a:ext cx="402670" cy="400105"/>
          </a:xfrm>
          <a:prstGeom prst="rect">
            <a:avLst/>
          </a:prstGeom>
        </p:spPr>
        <p:txBody>
          <a:bodyPr lIns="91438" tIns="91438" rIns="91438" bIns="9143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108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55631"/>
      </p:ext>
    </p:extLst>
  </p:cSld>
  <p:clrMapOvr>
    <a:masterClrMapping/>
  </p:clrMapOvr>
  <p:transition spd="med"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Title Text"/>
          <p:cNvSpPr txBox="1">
            <a:spLocks noGrp="1"/>
          </p:cNvSpPr>
          <p:nvPr>
            <p:ph type="title"/>
          </p:nvPr>
        </p:nvSpPr>
        <p:spPr>
          <a:xfrm>
            <a:off x="2246310" y="4406916"/>
            <a:ext cx="7772403" cy="1362075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457200"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6310" y="2906713"/>
            <a:ext cx="7772403" cy="1500190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96" y="6354254"/>
            <a:ext cx="372209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393058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Rectangle"/>
          <p:cNvSpPr/>
          <p:nvPr/>
        </p:nvSpPr>
        <p:spPr>
          <a:xfrm>
            <a:off x="1524007" y="220664"/>
            <a:ext cx="9144001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5" name="Rectangle"/>
          <p:cNvSpPr/>
          <p:nvPr/>
        </p:nvSpPr>
        <p:spPr>
          <a:xfrm>
            <a:off x="1524007" y="2"/>
            <a:ext cx="9144001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20662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24172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Title Text"/>
          <p:cNvSpPr txBox="1">
            <a:spLocks noGrp="1"/>
          </p:cNvSpPr>
          <p:nvPr>
            <p:ph type="title"/>
          </p:nvPr>
        </p:nvSpPr>
        <p:spPr>
          <a:xfrm>
            <a:off x="1981200" y="90488"/>
            <a:ext cx="8229600" cy="1508126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34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1255889" indent="-1027289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419577" indent="-962377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837266" indent="-1151467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8510" indent="-128411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67140" y="6352662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8187375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43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45345214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Title Text"/>
          <p:cNvSpPr txBox="1">
            <a:spLocks noGrp="1"/>
          </p:cNvSpPr>
          <p:nvPr>
            <p:ph type="title"/>
          </p:nvPr>
        </p:nvSpPr>
        <p:spPr>
          <a:xfrm>
            <a:off x="1981200" y="274642"/>
            <a:ext cx="8229600" cy="1143001"/>
          </a:xfrm>
          <a:prstGeom prst="rect">
            <a:avLst/>
          </a:prstGeom>
        </p:spPr>
        <p:txBody>
          <a:bodyPr lIns="91436" tIns="91436" rIns="91436" bIns="91436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2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4"/>
            <a:ext cx="8229600" cy="4525963"/>
          </a:xfrm>
          <a:prstGeom prst="rect">
            <a:avLst/>
          </a:prstGeom>
        </p:spPr>
        <p:txBody>
          <a:bodyPr lIns="91436" tIns="91436" rIns="91436" bIns="91436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38596" y="6354254"/>
            <a:ext cx="372209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60465708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461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4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5929931"/>
            <a:ext cx="10985504" cy="318492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b="1"/>
            </a:lvl1pPr>
            <a:lvl2pPr marL="411658" indent="-183059" defTabSz="412750">
              <a:lnSpc>
                <a:spcPct val="100000"/>
              </a:lnSpc>
              <a:spcBef>
                <a:spcPts val="0"/>
              </a:spcBef>
              <a:buFontTx/>
              <a:buChar char="–"/>
              <a:defRPr sz="1800" b="1"/>
            </a:lvl2pPr>
            <a:lvl3pPr marL="628650" indent="-171450" defTabSz="412750">
              <a:lnSpc>
                <a:spcPct val="100000"/>
              </a:lnSpc>
              <a:spcBef>
                <a:spcPts val="0"/>
              </a:spcBef>
              <a:buFontTx/>
              <a:defRPr sz="1800" b="1"/>
            </a:lvl3pPr>
            <a:lvl4pPr marL="891183" indent="-205383" defTabSz="412750">
              <a:lnSpc>
                <a:spcPct val="100000"/>
              </a:lnSpc>
              <a:spcBef>
                <a:spcPts val="0"/>
              </a:spcBef>
              <a:buFontTx/>
              <a:buChar char="–"/>
              <a:defRPr sz="1800" b="1"/>
            </a:lvl4pPr>
            <a:lvl5pPr marL="1143000" indent="-228600" defTabSz="412750">
              <a:lnSpc>
                <a:spcPct val="100000"/>
              </a:lnSpc>
              <a:spcBef>
                <a:spcPts val="0"/>
              </a:spcBef>
              <a:buFontTx/>
              <a:buChar char="»"/>
              <a:defRPr sz="18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6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4" cy="2324101"/>
          </a:xfrm>
          <a:prstGeom prst="rect">
            <a:avLst/>
          </a:prstGeom>
        </p:spPr>
        <p:txBody>
          <a:bodyPr lIns="91438" tIns="91438" rIns="91438" bIns="91438" anchor="b"/>
          <a:lstStyle>
            <a:lvl1pPr algn="ctr">
              <a:lnSpc>
                <a:spcPct val="100000"/>
              </a:lnSpc>
              <a:defRPr sz="5800" spc="-116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64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2" y="3611599"/>
            <a:ext cx="10985501" cy="952503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700" b="1"/>
            </a:lvl1pPr>
          </a:lstStyle>
          <a:p>
            <a:r>
              <a:t>Presentation Subtitle</a:t>
            </a:r>
          </a:p>
        </p:txBody>
      </p:sp>
      <p:sp>
        <p:nvSpPr>
          <p:cNvPr id="1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31371549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473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474" name="Title Text"/>
          <p:cNvSpPr txBox="1">
            <a:spLocks noGrp="1"/>
          </p:cNvSpPr>
          <p:nvPr>
            <p:ph type="title"/>
          </p:nvPr>
        </p:nvSpPr>
        <p:spPr>
          <a:xfrm>
            <a:off x="963087" y="4406917"/>
            <a:ext cx="10363201" cy="1362077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7" y="2906721"/>
            <a:ext cx="10363201" cy="1500189"/>
          </a:xfrm>
          <a:prstGeom prst="rect">
            <a:avLst/>
          </a:prstGeom>
        </p:spPr>
        <p:txBody>
          <a:bodyPr lIns="91438" tIns="91438" rIns="91438" bIns="91438" anchor="b"/>
          <a:lstStyle>
            <a:lvl1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1pPr>
            <a:lvl2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2pPr>
            <a:lvl3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3pPr>
            <a:lvl4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4pPr>
            <a:lvl5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9491156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</p:spPr>
        <p:txBody>
          <a:bodyPr lIns="91438" tIns="91438" rIns="91438" bIns="91438"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4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26055583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493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494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9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554037" indent="-325438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11987534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04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72049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403344"/>
      </p:ext>
    </p:extLst>
  </p:cSld>
  <p:clrMapOvr>
    <a:masterClrMapping/>
  </p:clrMapOvr>
  <p:transition spd="med"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</p:spPr>
        <p:txBody>
          <a:bodyPr lIns="91438" tIns="91438" rIns="91438" bIns="91438"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5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8359918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22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05162934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31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32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3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554037" indent="-325438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837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07645823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5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38" tIns="91438" rIns="91438" bIns="91438"/>
          <a:lstStyle>
            <a:lvl2pPr marL="495300"/>
            <a:lvl3pPr marL="777240" indent="-320040"/>
            <a:lvl4pPr marL="1041400"/>
            <a:lvl5pPr marL="12700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88" y="6354251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8765875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5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6" y="6354253"/>
            <a:ext cx="372209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83904502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6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554037" indent="-325438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192" y="6353458"/>
            <a:ext cx="372209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86337950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38880"/>
            <a:ext cx="402666" cy="400101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912812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28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281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536461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7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188" y="6354253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1015723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6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91438" tIns="91438" rIns="91438" bIns="91438" anchor="t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8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har char="»"/>
              <a:defRPr sz="3200"/>
            </a:lvl1pPr>
            <a:lvl2pPr marL="554037" indent="-325438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2" y="-19867"/>
            <a:ext cx="402670" cy="400105"/>
          </a:xfrm>
          <a:prstGeom prst="rect">
            <a:avLst/>
          </a:prstGeom>
        </p:spPr>
        <p:txBody>
          <a:bodyPr lIns="91438" tIns="91438" rIns="91438" bIns="91438"/>
          <a:lstStyle>
            <a:lvl1pPr algn="l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089265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9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lIns="91438" tIns="91438" rIns="91438" bIns="91438"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5551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7620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051560" indent="-365759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188" y="6354253"/>
            <a:ext cx="372213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633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1592B-ACA6-EB25-3BEF-CED6BA249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C7AC8-81AB-DB55-2F11-E15F4E97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9E54A-EB67-0E7E-3E59-EB22703F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815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761948"/>
      </p:ext>
    </p:extLst>
  </p:cSld>
  <p:clrMapOvr>
    <a:masterClrMapping/>
  </p:clrMapOvr>
  <p:transition spd="med"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6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131389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301847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Title Text"/>
          <p:cNvSpPr txBox="1"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6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49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826705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06462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Title Text"/>
          <p:cNvSpPr txBox="1">
            <a:spLocks noGrp="1"/>
          </p:cNvSpPr>
          <p:nvPr>
            <p:ph type="title"/>
          </p:nvPr>
        </p:nvSpPr>
        <p:spPr>
          <a:xfrm>
            <a:off x="839787" y="365126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3" y="1681166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6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225058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177873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3612877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6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186024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67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53272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Title Text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0" indent="304814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0" indent="609629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0" indent="914446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0" indent="1219261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58008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782688"/>
      </p:ext>
    </p:extLst>
  </p:cSld>
  <p:clrMapOvr>
    <a:masterClrMapping/>
  </p:clrMapOvr>
  <p:transition spd="med"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0"/>
          </a:xfrm>
          <a:prstGeom prst="rect">
            <a:avLst/>
          </a:prstGeom>
        </p:spPr>
        <p:txBody>
          <a:bodyPr/>
          <a:lstStyle>
            <a:lvl1pPr marL="228610" indent="-228610" defTabSz="609629">
              <a:lnSpc>
                <a:spcPct val="100000"/>
              </a:lnSpc>
              <a:spcBef>
                <a:spcPts val="500"/>
              </a:spcBef>
              <a:defRPr sz="2100"/>
            </a:lvl1pPr>
            <a:lvl2pPr marL="527076" indent="-222261" defTabSz="609629">
              <a:lnSpc>
                <a:spcPct val="100000"/>
              </a:lnSpc>
              <a:spcBef>
                <a:spcPts val="500"/>
              </a:spcBef>
              <a:buChar char="–"/>
              <a:defRPr sz="2100"/>
            </a:lvl2pPr>
            <a:lvl3pPr marL="809665" indent="-200035" defTabSz="609629">
              <a:lnSpc>
                <a:spcPct val="100000"/>
              </a:lnSpc>
              <a:spcBef>
                <a:spcPts val="500"/>
              </a:spcBef>
              <a:defRPr sz="2100"/>
            </a:lvl3pPr>
            <a:lvl4pPr marL="1160642" indent="-246197" defTabSz="609629">
              <a:lnSpc>
                <a:spcPct val="100000"/>
              </a:lnSpc>
              <a:spcBef>
                <a:spcPts val="500"/>
              </a:spcBef>
              <a:buChar char="–"/>
              <a:defRPr sz="2100"/>
            </a:lvl4pPr>
            <a:lvl5pPr marL="1465458" indent="-246197" defTabSz="609629">
              <a:lnSpc>
                <a:spcPct val="100000"/>
              </a:lnSpc>
              <a:spcBef>
                <a:spcPts val="500"/>
              </a:spcBef>
              <a:buChar char="»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687372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Title Text"/>
          <p:cNvSpPr txBox="1">
            <a:spLocks noGrp="1"/>
          </p:cNvSpPr>
          <p:nvPr>
            <p:ph type="title"/>
          </p:nvPr>
        </p:nvSpPr>
        <p:spPr>
          <a:xfrm>
            <a:off x="481543" y="2937950"/>
            <a:ext cx="5181601" cy="908051"/>
          </a:xfrm>
          <a:prstGeom prst="rect">
            <a:avLst/>
          </a:prstGeom>
        </p:spPr>
        <p:txBody>
          <a:bodyPr anchor="t"/>
          <a:lstStyle>
            <a:lvl1pPr defTabSz="609629">
              <a:lnSpc>
                <a:spcPct val="100000"/>
              </a:lnSpc>
              <a:defRPr sz="26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543" y="1937809"/>
            <a:ext cx="5181601" cy="1000126"/>
          </a:xfrm>
          <a:prstGeom prst="rect">
            <a:avLst/>
          </a:prstGeom>
        </p:spPr>
        <p:txBody>
          <a:bodyPr anchor="b"/>
          <a:lstStyle>
            <a:lvl1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304814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609629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914446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1219261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620928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0"/>
          </a:xfrm>
          <a:prstGeom prst="rect">
            <a:avLst/>
          </a:prstGeom>
        </p:spPr>
        <p:txBody>
          <a:bodyPr/>
          <a:lstStyle>
            <a:lvl1pPr marL="228610" indent="-228610" defTabSz="609629">
              <a:lnSpc>
                <a:spcPct val="100000"/>
              </a:lnSpc>
              <a:spcBef>
                <a:spcPts val="400"/>
              </a:spcBef>
              <a:defRPr sz="1800"/>
            </a:lvl1pPr>
            <a:lvl2pPr marL="519138" indent="-214323" defTabSz="609629">
              <a:lnSpc>
                <a:spcPct val="100000"/>
              </a:lnSpc>
              <a:spcBef>
                <a:spcPts val="400"/>
              </a:spcBef>
              <a:buChar char="–"/>
              <a:defRPr sz="1800"/>
            </a:lvl2pPr>
            <a:lvl3pPr marL="820656" indent="-211026" defTabSz="609629">
              <a:lnSpc>
                <a:spcPct val="100000"/>
              </a:lnSpc>
              <a:spcBef>
                <a:spcPts val="400"/>
              </a:spcBef>
              <a:defRPr sz="1800"/>
            </a:lvl3pPr>
            <a:lvl4pPr marL="1143056" indent="-228612" defTabSz="609629">
              <a:lnSpc>
                <a:spcPct val="100000"/>
              </a:lnSpc>
              <a:spcBef>
                <a:spcPts val="400"/>
              </a:spcBef>
              <a:buChar char="–"/>
              <a:defRPr sz="1800"/>
            </a:lvl4pPr>
            <a:lvl5pPr marL="1447873" indent="-228612" defTabSz="609629">
              <a:lnSpc>
                <a:spcPct val="100000"/>
              </a:lnSpc>
              <a:spcBef>
                <a:spcPts val="400"/>
              </a:spcBef>
              <a:buChar char="»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236381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3" y="1023409"/>
            <a:ext cx="2693460" cy="426509"/>
          </a:xfrm>
          <a:prstGeom prst="rect">
            <a:avLst/>
          </a:prstGeom>
        </p:spPr>
        <p:txBody>
          <a:bodyPr anchor="b"/>
          <a:lstStyle>
            <a:lvl1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1pPr>
            <a:lvl2pPr marL="0" indent="304814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2pPr>
            <a:lvl3pPr marL="0" indent="609629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3pPr>
            <a:lvl4pPr marL="0" indent="914446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4pPr>
            <a:lvl5pPr marL="0" indent="1219261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94" y="1023409"/>
            <a:ext cx="2694519" cy="426508"/>
          </a:xfrm>
          <a:prstGeom prst="rect">
            <a:avLst/>
          </a:prstGeom>
        </p:spPr>
        <p:txBody>
          <a:bodyPr anchor="b"/>
          <a:lstStyle/>
          <a:p>
            <a: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pPr>
            <a:endParaRPr/>
          </a:p>
        </p:txBody>
      </p:sp>
      <p:sp>
        <p:nvSpPr>
          <p:cNvPr id="17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147479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622725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617391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Title Text"/>
          <p:cNvSpPr txBox="1">
            <a:spLocks noGrp="1"/>
          </p:cNvSpPr>
          <p:nvPr>
            <p:ph type="title"/>
          </p:nvPr>
        </p:nvSpPr>
        <p:spPr>
          <a:xfrm>
            <a:off x="304810" y="182036"/>
            <a:ext cx="2005543" cy="774701"/>
          </a:xfrm>
          <a:prstGeom prst="rect">
            <a:avLst/>
          </a:prstGeom>
        </p:spPr>
        <p:txBody>
          <a:bodyPr anchor="b"/>
          <a:lstStyle>
            <a:lvl1pPr defTabSz="609629">
              <a:lnSpc>
                <a:spcPct val="100000"/>
              </a:lnSpc>
              <a:defRPr sz="13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3365" y="182033"/>
            <a:ext cx="3407835" cy="3902076"/>
          </a:xfrm>
          <a:prstGeom prst="rect">
            <a:avLst/>
          </a:prstGeom>
        </p:spPr>
        <p:txBody>
          <a:bodyPr/>
          <a:lstStyle>
            <a:lvl1pPr marL="228610" indent="-228610" defTabSz="609629">
              <a:lnSpc>
                <a:spcPct val="100000"/>
              </a:lnSpc>
              <a:spcBef>
                <a:spcPts val="500"/>
              </a:spcBef>
              <a:defRPr sz="2100"/>
            </a:lvl1pPr>
            <a:lvl2pPr marL="527076" indent="-222261" defTabSz="609629">
              <a:lnSpc>
                <a:spcPct val="100000"/>
              </a:lnSpc>
              <a:spcBef>
                <a:spcPts val="500"/>
              </a:spcBef>
              <a:buChar char="–"/>
              <a:defRPr sz="2100"/>
            </a:lvl2pPr>
            <a:lvl3pPr marL="809665" indent="-200035" defTabSz="609629">
              <a:lnSpc>
                <a:spcPct val="100000"/>
              </a:lnSpc>
              <a:spcBef>
                <a:spcPts val="500"/>
              </a:spcBef>
              <a:defRPr sz="2100"/>
            </a:lvl3pPr>
            <a:lvl4pPr marL="1160642" indent="-246197" defTabSz="609629">
              <a:lnSpc>
                <a:spcPct val="100000"/>
              </a:lnSpc>
              <a:spcBef>
                <a:spcPts val="500"/>
              </a:spcBef>
              <a:buChar char="–"/>
              <a:defRPr sz="2100"/>
            </a:lvl4pPr>
            <a:lvl5pPr marL="1465458" indent="-246197" defTabSz="609629">
              <a:lnSpc>
                <a:spcPct val="100000"/>
              </a:lnSpc>
              <a:spcBef>
                <a:spcPts val="500"/>
              </a:spcBef>
              <a:buChar char="»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6"/>
          </a:xfrm>
          <a:prstGeom prst="rect">
            <a:avLst/>
          </a:prstGeom>
        </p:spPr>
        <p:txBody>
          <a:bodyPr/>
          <a:lstStyle/>
          <a:p>
            <a: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pPr>
            <a:endParaRPr/>
          </a:p>
        </p:txBody>
      </p:sp>
      <p:sp>
        <p:nvSpPr>
          <p:cNvPr id="17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717307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Title Text"/>
          <p:cNvSpPr txBox="1">
            <a:spLocks noGrp="1"/>
          </p:cNvSpPr>
          <p:nvPr>
            <p:ph type="title"/>
          </p:nvPr>
        </p:nvSpPr>
        <p:spPr>
          <a:xfrm>
            <a:off x="1194870" y="3200416"/>
            <a:ext cx="3657601" cy="377825"/>
          </a:xfrm>
          <a:prstGeom prst="rect">
            <a:avLst/>
          </a:prstGeom>
        </p:spPr>
        <p:txBody>
          <a:bodyPr anchor="b"/>
          <a:lstStyle>
            <a:lvl1pPr defTabSz="609629">
              <a:lnSpc>
                <a:spcPct val="100000"/>
              </a:lnSpc>
              <a:defRPr sz="13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5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70" y="408519"/>
            <a:ext cx="3657601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4870" y="3578232"/>
            <a:ext cx="3657601" cy="536575"/>
          </a:xfrm>
          <a:prstGeom prst="rect">
            <a:avLst/>
          </a:prstGeom>
        </p:spPr>
        <p:txBody>
          <a:bodyPr/>
          <a:lstStyle>
            <a:lvl1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1pPr>
            <a:lvl2pPr marL="0" indent="304814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2pPr>
            <a:lvl3pPr marL="0" indent="609629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3pPr>
            <a:lvl4pPr marL="0" indent="914446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4pPr>
            <a:lvl5pPr marL="0" indent="1219261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7052" y="4251555"/>
            <a:ext cx="214159" cy="2154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888746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 defTabSz="409575">
              <a:lnSpc>
                <a:spcPct val="100000"/>
              </a:lnSpc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749621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algn="ctr" defTabSz="409575">
              <a:lnSpc>
                <a:spcPct val="100000"/>
              </a:lnSpc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887" indent="-312738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362" indent="-312737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737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5540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045741"/>
      </p:ext>
    </p:extLst>
  </p:cSld>
  <p:clrMapOvr>
    <a:masterClrMapping/>
  </p:clrMapOvr>
  <p:transition spd="med"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Title Text"/>
          <p:cNvSpPr txBox="1">
            <a:spLocks noGrp="1"/>
          </p:cNvSpPr>
          <p:nvPr>
            <p:ph type="title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</p:spPr>
        <p:txBody>
          <a:bodyPr anchor="b"/>
          <a:lstStyle>
            <a:lvl1pPr algn="ctr" defTabSz="409575">
              <a:lnSpc>
                <a:spcPct val="100000"/>
              </a:lnSpc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655140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algn="ctr" defTabSz="409575">
              <a:lnSpc>
                <a:spcPct val="100000"/>
              </a:lnSpc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3887" indent="-312738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6625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362" indent="-312737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100" indent="-312737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646480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Title Text"/>
          <p:cNvSpPr txBox="1">
            <a:spLocks noGrp="1"/>
          </p:cNvSpPr>
          <p:nvPr>
            <p:ph type="title"/>
          </p:nvPr>
        </p:nvSpPr>
        <p:spPr>
          <a:xfrm>
            <a:off x="840319" y="365125"/>
            <a:ext cx="10515601" cy="1325564"/>
          </a:xfrm>
          <a:prstGeom prst="rect">
            <a:avLst/>
          </a:prstGeom>
        </p:spPr>
        <p:txBody>
          <a:bodyPr anchor="t"/>
          <a:lstStyle>
            <a:lvl1pPr algn="ctr" defTabSz="409575">
              <a:lnSpc>
                <a:spcPct val="100000"/>
              </a:lnSpc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8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0327" y="1681166"/>
            <a:ext cx="5158319" cy="823913"/>
          </a:xfrm>
          <a:prstGeom prst="rect">
            <a:avLst/>
          </a:prstGeom>
        </p:spPr>
        <p:txBody>
          <a:bodyPr anchor="b"/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6"/>
            <a:ext cx="5183717" cy="823913"/>
          </a:xfrm>
          <a:prstGeom prst="rect">
            <a:avLst/>
          </a:prstGeom>
        </p:spPr>
        <p:txBody>
          <a:bodyPr anchor="b"/>
          <a:lstStyle/>
          <a:p>
            <a:pPr marL="0" indent="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8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9002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anchor="t"/>
          <a:lstStyle>
            <a:lvl1pPr algn="ctr" defTabSz="409575">
              <a:lnSpc>
                <a:spcPct val="100000"/>
              </a:lnSpc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8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81476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659057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Title Text"/>
          <p:cNvSpPr txBox="1">
            <a:spLocks noGrp="1"/>
          </p:cNvSpPr>
          <p:nvPr>
            <p:ph type="title"/>
          </p:nvPr>
        </p:nvSpPr>
        <p:spPr>
          <a:xfrm>
            <a:off x="840317" y="457200"/>
            <a:ext cx="3932768" cy="1600200"/>
          </a:xfrm>
          <a:prstGeom prst="rect">
            <a:avLst/>
          </a:prstGeom>
        </p:spPr>
        <p:txBody>
          <a:bodyPr anchor="b"/>
          <a:lstStyle>
            <a:lvl1pPr algn="ctr" defTabSz="409575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8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719" y="987425"/>
            <a:ext cx="6172201" cy="4873626"/>
          </a:xfrm>
          <a:prstGeom prst="rect">
            <a:avLst/>
          </a:prstGeom>
        </p:spPr>
        <p:txBody>
          <a:bodyPr/>
          <a:lstStyle>
            <a:lvl1pPr marL="311150" indent="-31115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8564" indent="-357414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40341" indent="-414866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37005" indent="-50038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9742" indent="-500380" defTabSz="409575">
              <a:lnSpc>
                <a:spcPct val="100000"/>
              </a:lnSpc>
              <a:spcBef>
                <a:spcPts val="15600"/>
              </a:spcBef>
              <a:buClr>
                <a:srgbClr val="FFFFFF"/>
              </a:buClr>
              <a:buSzPct val="145000"/>
              <a:buFontTx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40317" y="2057400"/>
            <a:ext cx="3932768" cy="3811588"/>
          </a:xfrm>
          <a:prstGeom prst="rect">
            <a:avLst/>
          </a:prstGeom>
        </p:spPr>
        <p:txBody>
          <a:bodyPr/>
          <a:lstStyle/>
          <a:p>
            <a:pPr marL="0" indent="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8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328419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Title Text"/>
          <p:cNvSpPr txBox="1">
            <a:spLocks noGrp="1"/>
          </p:cNvSpPr>
          <p:nvPr>
            <p:ph type="title"/>
          </p:nvPr>
        </p:nvSpPr>
        <p:spPr>
          <a:xfrm>
            <a:off x="840317" y="457200"/>
            <a:ext cx="3932768" cy="1600200"/>
          </a:xfrm>
          <a:prstGeom prst="rect">
            <a:avLst/>
          </a:prstGeom>
        </p:spPr>
        <p:txBody>
          <a:bodyPr anchor="b"/>
          <a:lstStyle>
            <a:lvl1pPr algn="ctr" defTabSz="409575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83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719" y="987425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0317" y="2057400"/>
            <a:ext cx="3932768" cy="3811588"/>
          </a:xfrm>
          <a:prstGeom prst="rect">
            <a:avLst/>
          </a:prstGeom>
        </p:spPr>
        <p:txBody>
          <a:bodyPr/>
          <a:lstStyle>
            <a:lvl1pPr marL="0" indent="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09575">
              <a:lnSpc>
                <a:spcPct val="100000"/>
              </a:lnSpc>
              <a:spcBef>
                <a:spcPts val="1560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399635"/>
            <a:ext cx="275073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529270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Rectangle"/>
          <p:cNvSpPr/>
          <p:nvPr/>
        </p:nvSpPr>
        <p:spPr>
          <a:xfrm>
            <a:off x="0" y="219075"/>
            <a:ext cx="12192000" cy="2301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8" name="Rectangle"/>
          <p:cNvSpPr/>
          <p:nvPr/>
        </p:nvSpPr>
        <p:spPr>
          <a:xfrm>
            <a:off x="0" y="1"/>
            <a:ext cx="12192000" cy="365126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9" name="Title Text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lnSpc>
                <a:spcPct val="100000"/>
              </a:lnSpc>
              <a:defRPr sz="4000">
                <a:solidFill>
                  <a:srgbClr val="4F27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876800"/>
          </a:xfrm>
          <a:prstGeom prst="rect">
            <a:avLst/>
          </a:prstGeom>
        </p:spPr>
        <p:txBody>
          <a:bodyPr lIns="45718" tIns="45718" rIns="45718" bIns="45718"/>
          <a:lstStyle>
            <a:lvl1pPr marL="180975" indent="-180975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defRPr>
                <a:latin typeface="Arial"/>
                <a:ea typeface="Arial"/>
                <a:cs typeface="Arial"/>
                <a:sym typeface="Arial"/>
              </a:defRPr>
            </a:lvl1pPr>
            <a:lvl2pPr marL="528637" indent="-255586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defRPr>
                <a:latin typeface="Arial"/>
                <a:ea typeface="Arial"/>
                <a:cs typeface="Arial"/>
                <a:sym typeface="Arial"/>
              </a:defRPr>
            </a:lvl2pPr>
            <a:lvl3pPr marL="888363" indent="-342263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90000"/>
              <a:defRPr>
                <a:latin typeface="Arial"/>
                <a:ea typeface="Arial"/>
                <a:cs typeface="Arial"/>
                <a:sym typeface="Arial"/>
              </a:defRPr>
            </a:lvl3pPr>
            <a:lvl4pPr marL="1247069" indent="-424744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defRPr>
                <a:latin typeface="Arial"/>
                <a:ea typeface="Arial"/>
                <a:cs typeface="Arial"/>
                <a:sym typeface="Arial"/>
              </a:defRPr>
            </a:lvl4pPr>
            <a:lvl5pPr marL="1413934" indent="-363009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0" y="28679"/>
            <a:ext cx="310337" cy="307773"/>
          </a:xfrm>
          <a:prstGeom prst="rect">
            <a:avLst/>
          </a:prstGeom>
        </p:spPr>
        <p:txBody>
          <a:bodyPr lIns="45718" tIns="45718" rIns="45718" bIns="45718"/>
          <a:lstStyle>
            <a:lvl1pPr algn="l" defTabSz="457200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278764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5738" y="6398841"/>
            <a:ext cx="275073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512537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Title Text"/>
          <p:cNvSpPr txBox="1">
            <a:spLocks noGrp="1"/>
          </p:cNvSpPr>
          <p:nvPr>
            <p:ph type="title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6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7" y="6400508"/>
            <a:ext cx="275073" cy="276999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4896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037969"/>
      </p:ext>
    </p:extLst>
  </p:cSld>
  <p:clrMapOvr>
    <a:masterClrMapping/>
  </p:clrMapOvr>
  <p:transition spd="med"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0;p2"/>
          <p:cNvGrpSpPr/>
          <p:nvPr/>
        </p:nvGrpSpPr>
        <p:grpSpPr>
          <a:xfrm>
            <a:off x="-160" y="-267"/>
            <a:ext cx="12191763" cy="6859503"/>
            <a:chOff x="0" y="0"/>
            <a:chExt cx="12191761" cy="6859502"/>
          </a:xfrm>
        </p:grpSpPr>
        <p:sp>
          <p:nvSpPr>
            <p:cNvPr id="22" name="Google Shape;11;p2"/>
            <p:cNvSpPr/>
            <p:nvPr/>
          </p:nvSpPr>
          <p:spPr>
            <a:xfrm>
              <a:off x="0" y="4145137"/>
              <a:ext cx="12191762" cy="27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711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3" name="Google Shape;12;p2"/>
            <p:cNvSpPr/>
            <p:nvPr/>
          </p:nvSpPr>
          <p:spPr>
            <a:xfrm>
              <a:off x="0" y="3486979"/>
              <a:ext cx="2743146" cy="1646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48"/>
                  </a:moveTo>
                  <a:lnTo>
                    <a:pt x="0" y="21600"/>
                  </a:lnTo>
                  <a:lnTo>
                    <a:pt x="21600" y="15251"/>
                  </a:lnTo>
                  <a:lnTo>
                    <a:pt x="21600" y="0"/>
                  </a:lnTo>
                  <a:lnTo>
                    <a:pt x="0" y="63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4" name="Google Shape;13;p2"/>
            <p:cNvSpPr/>
            <p:nvPr/>
          </p:nvSpPr>
          <p:spPr>
            <a:xfrm>
              <a:off x="1727165" y="0"/>
              <a:ext cx="7606525" cy="134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6" y="0"/>
                  </a:moveTo>
                  <a:lnTo>
                    <a:pt x="0" y="2886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28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7753196" y="658226"/>
              <a:ext cx="4438566" cy="194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714"/>
                  </a:lnTo>
                  <a:lnTo>
                    <a:pt x="0" y="21600"/>
                  </a:lnTo>
                  <a:lnTo>
                    <a:pt x="21600" y="1288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0" y="4322268"/>
              <a:ext cx="4597312" cy="197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76"/>
                  </a:moveTo>
                  <a:lnTo>
                    <a:pt x="0" y="21600"/>
                  </a:lnTo>
                  <a:lnTo>
                    <a:pt x="21600" y="12724"/>
                  </a:lnTo>
                  <a:lnTo>
                    <a:pt x="21600" y="0"/>
                  </a:lnTo>
                  <a:lnTo>
                    <a:pt x="0" y="88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7" name="Google Shape;16;p2"/>
            <p:cNvSpPr/>
            <p:nvPr/>
          </p:nvSpPr>
          <p:spPr>
            <a:xfrm>
              <a:off x="10915437" y="2982835"/>
              <a:ext cx="1276325" cy="138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505"/>
                  </a:lnTo>
                  <a:lnTo>
                    <a:pt x="0" y="21600"/>
                  </a:lnTo>
                  <a:lnTo>
                    <a:pt x="21600" y="180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8" name="Google Shape;17;p2"/>
            <p:cNvSpPr/>
            <p:nvPr/>
          </p:nvSpPr>
          <p:spPr>
            <a:xfrm>
              <a:off x="2730444" y="744636"/>
              <a:ext cx="2381207" cy="1582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33"/>
                  </a:moveTo>
                  <a:lnTo>
                    <a:pt x="0" y="21600"/>
                  </a:lnTo>
                  <a:lnTo>
                    <a:pt x="21600" y="15867"/>
                  </a:lnTo>
                  <a:lnTo>
                    <a:pt x="21600" y="0"/>
                  </a:lnTo>
                  <a:lnTo>
                    <a:pt x="0" y="57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29" name="Google Shape;18;p2"/>
            <p:cNvSpPr/>
            <p:nvPr/>
          </p:nvSpPr>
          <p:spPr>
            <a:xfrm>
              <a:off x="11366279" y="1820532"/>
              <a:ext cx="825483" cy="130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404"/>
                  </a:lnTo>
                  <a:lnTo>
                    <a:pt x="0" y="21600"/>
                  </a:lnTo>
                  <a:lnTo>
                    <a:pt x="21600" y="1919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1065699"/>
            <a:ext cx="7315200" cy="42428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700"/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598805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096215"/>
      </p:ext>
    </p:extLst>
  </p:cSld>
  <p:clrMapOvr>
    <a:masterClrMapping/>
  </p:clrMapOvr>
  <p:transition spd="med"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21;p3"/>
          <p:cNvGrpSpPr/>
          <p:nvPr/>
        </p:nvGrpSpPr>
        <p:grpSpPr>
          <a:xfrm>
            <a:off x="-160" y="-267"/>
            <a:ext cx="12191763" cy="6859503"/>
            <a:chOff x="0" y="0"/>
            <a:chExt cx="12191761" cy="6859502"/>
          </a:xfrm>
        </p:grpSpPr>
        <p:sp>
          <p:nvSpPr>
            <p:cNvPr id="39" name="Google Shape;22;p3"/>
            <p:cNvSpPr/>
            <p:nvPr/>
          </p:nvSpPr>
          <p:spPr>
            <a:xfrm>
              <a:off x="0" y="4145137"/>
              <a:ext cx="12191762" cy="27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711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0" name="Google Shape;23;p3"/>
            <p:cNvSpPr/>
            <p:nvPr/>
          </p:nvSpPr>
          <p:spPr>
            <a:xfrm>
              <a:off x="0" y="3486979"/>
              <a:ext cx="2743146" cy="1646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48"/>
                  </a:moveTo>
                  <a:lnTo>
                    <a:pt x="0" y="21600"/>
                  </a:lnTo>
                  <a:lnTo>
                    <a:pt x="21600" y="15251"/>
                  </a:lnTo>
                  <a:lnTo>
                    <a:pt x="21600" y="0"/>
                  </a:lnTo>
                  <a:lnTo>
                    <a:pt x="0" y="63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1" name="Google Shape;24;p3"/>
            <p:cNvSpPr/>
            <p:nvPr/>
          </p:nvSpPr>
          <p:spPr>
            <a:xfrm>
              <a:off x="1727165" y="0"/>
              <a:ext cx="7606525" cy="134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6" y="0"/>
                  </a:moveTo>
                  <a:lnTo>
                    <a:pt x="0" y="2886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28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2" name="Google Shape;25;p3"/>
            <p:cNvSpPr/>
            <p:nvPr/>
          </p:nvSpPr>
          <p:spPr>
            <a:xfrm>
              <a:off x="7753196" y="658226"/>
              <a:ext cx="4438566" cy="194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714"/>
                  </a:lnTo>
                  <a:lnTo>
                    <a:pt x="0" y="21600"/>
                  </a:lnTo>
                  <a:lnTo>
                    <a:pt x="21600" y="1288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3" name="Google Shape;26;p3"/>
            <p:cNvSpPr/>
            <p:nvPr/>
          </p:nvSpPr>
          <p:spPr>
            <a:xfrm>
              <a:off x="0" y="4322268"/>
              <a:ext cx="4597312" cy="197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76"/>
                  </a:moveTo>
                  <a:lnTo>
                    <a:pt x="0" y="21600"/>
                  </a:lnTo>
                  <a:lnTo>
                    <a:pt x="21600" y="12724"/>
                  </a:lnTo>
                  <a:lnTo>
                    <a:pt x="21600" y="0"/>
                  </a:lnTo>
                  <a:lnTo>
                    <a:pt x="0" y="88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4" name="Google Shape;27;p3"/>
            <p:cNvSpPr/>
            <p:nvPr/>
          </p:nvSpPr>
          <p:spPr>
            <a:xfrm>
              <a:off x="10915437" y="2982835"/>
              <a:ext cx="1276325" cy="138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505"/>
                  </a:lnTo>
                  <a:lnTo>
                    <a:pt x="0" y="21600"/>
                  </a:lnTo>
                  <a:lnTo>
                    <a:pt x="21600" y="180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5" name="Google Shape;28;p3"/>
            <p:cNvSpPr/>
            <p:nvPr/>
          </p:nvSpPr>
          <p:spPr>
            <a:xfrm>
              <a:off x="2730444" y="744636"/>
              <a:ext cx="2381207" cy="1582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33"/>
                  </a:moveTo>
                  <a:lnTo>
                    <a:pt x="0" y="21600"/>
                  </a:lnTo>
                  <a:lnTo>
                    <a:pt x="21600" y="15867"/>
                  </a:lnTo>
                  <a:lnTo>
                    <a:pt x="21600" y="0"/>
                  </a:lnTo>
                  <a:lnTo>
                    <a:pt x="0" y="57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6" name="Google Shape;29;p3"/>
            <p:cNvSpPr/>
            <p:nvPr/>
          </p:nvSpPr>
          <p:spPr>
            <a:xfrm>
              <a:off x="11366279" y="1820532"/>
              <a:ext cx="825483" cy="130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404"/>
                  </a:lnTo>
                  <a:lnTo>
                    <a:pt x="0" y="21600"/>
                  </a:lnTo>
                  <a:lnTo>
                    <a:pt x="21600" y="1919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4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1907932"/>
            <a:ext cx="7315200" cy="1546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685135"/>
            <a:ext cx="7315200" cy="1046401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048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81000" indent="1524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81000" indent="6096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81000" indent="10668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81000" indent="15240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598805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687866"/>
      </p:ext>
    </p:extLst>
  </p:cSld>
  <p:clrMapOvr>
    <a:masterClrMapping/>
  </p:clrMapOvr>
  <p:transition spd="med"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42532" y="903599"/>
            <a:ext cx="6582401" cy="4546401"/>
          </a:xfrm>
          <a:prstGeom prst="rect">
            <a:avLst/>
          </a:prstGeom>
        </p:spPr>
        <p:txBody>
          <a:bodyPr>
            <a:normAutofit/>
          </a:bodyPr>
          <a:lstStyle>
            <a:lvl1pPr marL="6096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1pPr>
            <a:lvl2pPr marL="12192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2pPr>
            <a:lvl3pPr marL="18288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3pPr>
            <a:lvl4pPr marL="24384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4pPr>
            <a:lvl5pPr marL="3048000" indent="-558800">
              <a:spcBef>
                <a:spcPts val="800"/>
              </a:spcBef>
              <a:buClr>
                <a:srgbClr val="FFFFFF"/>
              </a:buClr>
              <a:buSzPts val="4000"/>
              <a:defRPr sz="4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Google Shape;45;p4"/>
          <p:cNvSpPr txBox="1"/>
          <p:nvPr/>
        </p:nvSpPr>
        <p:spPr>
          <a:xfrm>
            <a:off x="319399" y="452928"/>
            <a:ext cx="1036002" cy="2032001"/>
          </a:xfrm>
          <a:prstGeom prst="rect">
            <a:avLst/>
          </a:prstGeom>
          <a:ln w="12700">
            <a:miter lim="400000"/>
          </a:ln>
          <a:effectLst>
            <a:outerShdw blurRad="25400" dist="9525" dir="5400000" rotWithShape="0">
              <a:srgbClr val="00001A">
                <a:alpha val="15000"/>
              </a:srgbClr>
            </a:outerShdw>
          </a:effectLst>
        </p:spPr>
        <p:txBody>
          <a:bodyPr lIns="0" tIns="0" rIns="0" bIns="0">
            <a:spAutoFit/>
          </a:bodyPr>
          <a:lstStyle>
            <a:lvl1pPr algn="ctr">
              <a:defRPr sz="133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defRPr>
            </a:lvl1pPr>
          </a:lstStyle>
          <a:p>
            <a:r>
              <a:t>“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799963"/>
      </p:ext>
    </p:extLst>
  </p:cSld>
  <p:clrMapOvr>
    <a:masterClrMapping/>
  </p:clrMapOvr>
  <p:transition spd="med"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48;p5"/>
          <p:cNvGrpSpPr/>
          <p:nvPr/>
        </p:nvGrpSpPr>
        <p:grpSpPr>
          <a:xfrm>
            <a:off x="-160" y="-141"/>
            <a:ext cx="12191763" cy="6859502"/>
            <a:chOff x="0" y="0"/>
            <a:chExt cx="12191761" cy="6859501"/>
          </a:xfrm>
        </p:grpSpPr>
        <p:sp>
          <p:nvSpPr>
            <p:cNvPr id="66" name="Google Shape;49;p5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7" name="Google Shape;50;p5"/>
            <p:cNvSpPr/>
            <p:nvPr/>
          </p:nvSpPr>
          <p:spPr>
            <a:xfrm>
              <a:off x="2971743" y="0"/>
              <a:ext cx="5140804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8" name="Google Shape;51;p5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9" name="Google Shape;52;p5"/>
            <p:cNvSpPr/>
            <p:nvPr/>
          </p:nvSpPr>
          <p:spPr>
            <a:xfrm>
              <a:off x="0" y="1702780"/>
              <a:ext cx="2527252" cy="116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70" name="Google Shape;53;p5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71" name="Google Shape;54;p5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267200" y="2545732"/>
            <a:ext cx="7315200" cy="3686402"/>
          </a:xfrm>
          <a:prstGeom prst="rect">
            <a:avLst/>
          </a:prstGeom>
        </p:spPr>
        <p:txBody>
          <a:bodyPr>
            <a:normAutofit/>
          </a:bodyPr>
          <a:lstStyle>
            <a:lvl1pPr marL="609600" indent="-508000">
              <a:spcBef>
                <a:spcPts val="800"/>
              </a:spcBef>
            </a:lvl1pPr>
            <a:lvl2pPr marL="1219200" indent="-508000">
              <a:spcBef>
                <a:spcPts val="800"/>
              </a:spcBef>
            </a:lvl2pPr>
            <a:lvl3pPr marL="1828800" indent="-508000">
              <a:spcBef>
                <a:spcPts val="800"/>
              </a:spcBef>
            </a:lvl3pPr>
            <a:lvl4pPr marL="2438400" indent="-508000">
              <a:spcBef>
                <a:spcPts val="800"/>
              </a:spcBef>
            </a:lvl4pPr>
            <a:lvl5pPr marL="3048000" indent="-508000"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666530"/>
      </p:ext>
    </p:extLst>
  </p:cSld>
  <p:clrMapOvr>
    <a:masterClrMapping/>
  </p:clrMapOvr>
  <p:transition spd="med"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59;p6"/>
          <p:cNvGrpSpPr/>
          <p:nvPr/>
        </p:nvGrpSpPr>
        <p:grpSpPr>
          <a:xfrm>
            <a:off x="-319" y="-141"/>
            <a:ext cx="12191763" cy="6859497"/>
            <a:chOff x="0" y="0"/>
            <a:chExt cx="12191761" cy="6859496"/>
          </a:xfrm>
        </p:grpSpPr>
        <p:sp>
          <p:nvSpPr>
            <p:cNvPr id="82" name="Google Shape;60;p6"/>
            <p:cNvSpPr/>
            <p:nvPr/>
          </p:nvSpPr>
          <p:spPr>
            <a:xfrm>
              <a:off x="0" y="2354622"/>
              <a:ext cx="12191762" cy="450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031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3" name="Google Shape;61;p6"/>
            <p:cNvSpPr/>
            <p:nvPr/>
          </p:nvSpPr>
          <p:spPr>
            <a:xfrm>
              <a:off x="0" y="3432149"/>
              <a:ext cx="2012912" cy="107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48"/>
                  </a:moveTo>
                  <a:lnTo>
                    <a:pt x="0" y="21600"/>
                  </a:lnTo>
                  <a:lnTo>
                    <a:pt x="21600" y="14452"/>
                  </a:lnTo>
                  <a:lnTo>
                    <a:pt x="21600" y="0"/>
                  </a:lnTo>
                  <a:lnTo>
                    <a:pt x="0" y="71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4" name="Google Shape;62;p6"/>
            <p:cNvSpPr/>
            <p:nvPr/>
          </p:nvSpPr>
          <p:spPr>
            <a:xfrm>
              <a:off x="7797648" y="1636919"/>
              <a:ext cx="4394114" cy="1492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1214"/>
                  </a:lnTo>
                  <a:lnTo>
                    <a:pt x="0" y="21600"/>
                  </a:lnTo>
                  <a:lnTo>
                    <a:pt x="21600" y="1038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5" name="Google Shape;63;p6"/>
            <p:cNvSpPr/>
            <p:nvPr/>
          </p:nvSpPr>
          <p:spPr>
            <a:xfrm>
              <a:off x="0" y="2415427"/>
              <a:ext cx="3708328" cy="1371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99"/>
                  </a:moveTo>
                  <a:lnTo>
                    <a:pt x="0" y="21600"/>
                  </a:lnTo>
                  <a:lnTo>
                    <a:pt x="21600" y="11301"/>
                  </a:lnTo>
                  <a:lnTo>
                    <a:pt x="21600" y="0"/>
                  </a:lnTo>
                  <a:lnTo>
                    <a:pt x="0" y="10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6" name="Google Shape;64;p6"/>
            <p:cNvSpPr/>
            <p:nvPr/>
          </p:nvSpPr>
          <p:spPr>
            <a:xfrm>
              <a:off x="0" y="2173684"/>
              <a:ext cx="1009629" cy="89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4"/>
                  </a:moveTo>
                  <a:lnTo>
                    <a:pt x="0" y="21600"/>
                  </a:lnTo>
                  <a:lnTo>
                    <a:pt x="21600" y="17306"/>
                  </a:lnTo>
                  <a:lnTo>
                    <a:pt x="21600" y="0"/>
                  </a:lnTo>
                  <a:lnTo>
                    <a:pt x="0" y="42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7" name="Google Shape;65;p6"/>
            <p:cNvSpPr/>
            <p:nvPr/>
          </p:nvSpPr>
          <p:spPr>
            <a:xfrm>
              <a:off x="8407236" y="201503"/>
              <a:ext cx="3784526" cy="1385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408"/>
                  </a:lnTo>
                  <a:lnTo>
                    <a:pt x="0" y="21600"/>
                  </a:lnTo>
                  <a:lnTo>
                    <a:pt x="21600" y="11192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8" name="Google Shape;66;p6"/>
            <p:cNvSpPr/>
            <p:nvPr/>
          </p:nvSpPr>
          <p:spPr>
            <a:xfrm>
              <a:off x="2165307" y="754908"/>
              <a:ext cx="2819345" cy="121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40"/>
                  </a:moveTo>
                  <a:lnTo>
                    <a:pt x="0" y="21600"/>
                  </a:lnTo>
                  <a:lnTo>
                    <a:pt x="21600" y="12760"/>
                  </a:lnTo>
                  <a:lnTo>
                    <a:pt x="21600" y="0"/>
                  </a:lnTo>
                  <a:lnTo>
                    <a:pt x="0" y="88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9" name="Google Shape;67;p6"/>
            <p:cNvSpPr/>
            <p:nvPr/>
          </p:nvSpPr>
          <p:spPr>
            <a:xfrm>
              <a:off x="3124139" y="0"/>
              <a:ext cx="6140787" cy="1083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86" y="0"/>
                  </a:moveTo>
                  <a:lnTo>
                    <a:pt x="0" y="7286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72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3192600"/>
            <a:ext cx="5486400" cy="5608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267200" y="3733567"/>
            <a:ext cx="7315200" cy="28252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609600" indent="-474345">
              <a:spcBef>
                <a:spcPts val="800"/>
              </a:spcBef>
              <a:buSzPts val="2600"/>
              <a:defRPr sz="2600"/>
            </a:lvl1pPr>
            <a:lvl2pPr marL="1219200" indent="-474345">
              <a:spcBef>
                <a:spcPts val="800"/>
              </a:spcBef>
              <a:buSzPts val="2600"/>
              <a:defRPr sz="2600"/>
            </a:lvl2pPr>
            <a:lvl3pPr marL="1828800" indent="-474345">
              <a:spcBef>
                <a:spcPts val="800"/>
              </a:spcBef>
              <a:buSzPts val="2600"/>
              <a:defRPr sz="2600"/>
            </a:lvl3pPr>
            <a:lvl4pPr marL="2438400" indent="-474345">
              <a:spcBef>
                <a:spcPts val="800"/>
              </a:spcBef>
              <a:buSzPts val="2600"/>
              <a:defRPr sz="2600"/>
            </a:lvl4pPr>
            <a:lvl5pPr marL="3048000" indent="-474345">
              <a:spcBef>
                <a:spcPts val="800"/>
              </a:spcBef>
              <a:buSzPts val="2600"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133718"/>
      </p:ext>
    </p:extLst>
  </p:cSld>
  <p:clrMapOvr>
    <a:masterClrMapping/>
  </p:clrMapOvr>
  <p:transition spd="med"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72;p7"/>
          <p:cNvGrpSpPr/>
          <p:nvPr/>
        </p:nvGrpSpPr>
        <p:grpSpPr>
          <a:xfrm>
            <a:off x="-160" y="-141"/>
            <a:ext cx="12191763" cy="6859502"/>
            <a:chOff x="0" y="0"/>
            <a:chExt cx="12191761" cy="6859501"/>
          </a:xfrm>
        </p:grpSpPr>
        <p:sp>
          <p:nvSpPr>
            <p:cNvPr id="100" name="Google Shape;73;p7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1" name="Google Shape;74;p7"/>
            <p:cNvSpPr/>
            <p:nvPr/>
          </p:nvSpPr>
          <p:spPr>
            <a:xfrm>
              <a:off x="2971743" y="0"/>
              <a:ext cx="5140804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2" name="Google Shape;75;p7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3" name="Google Shape;76;p7"/>
            <p:cNvSpPr/>
            <p:nvPr/>
          </p:nvSpPr>
          <p:spPr>
            <a:xfrm>
              <a:off x="0" y="1702780"/>
              <a:ext cx="2527252" cy="116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4" name="Google Shape;77;p7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5" name="Google Shape;78;p7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67167" y="2545732"/>
            <a:ext cx="3324801" cy="4022001"/>
          </a:xfrm>
          <a:prstGeom prst="rect">
            <a:avLst/>
          </a:prstGeom>
        </p:spPr>
        <p:txBody>
          <a:bodyPr>
            <a:normAutofit/>
          </a:bodyPr>
          <a:lstStyle>
            <a:lvl1pPr marL="609600" indent="-457200">
              <a:spcBef>
                <a:spcPts val="800"/>
              </a:spcBef>
            </a:lvl1pPr>
            <a:lvl2pPr marL="1219200" indent="-457200">
              <a:spcBef>
                <a:spcPts val="800"/>
              </a:spcBef>
            </a:lvl2pPr>
            <a:lvl3pPr marL="1828800" indent="-457200">
              <a:spcBef>
                <a:spcPts val="800"/>
              </a:spcBef>
            </a:lvl3pPr>
            <a:lvl4pPr marL="2438400" indent="-457200">
              <a:spcBef>
                <a:spcPts val="800"/>
              </a:spcBef>
            </a:lvl4pPr>
            <a:lvl5pPr marL="3048000" indent="-457200">
              <a:spcBef>
                <a:spcPts val="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Google Shape;81;p7"/>
          <p:cNvSpPr txBox="1">
            <a:spLocks noGrp="1"/>
          </p:cNvSpPr>
          <p:nvPr>
            <p:ph type="body" sz="quarter" idx="21"/>
          </p:nvPr>
        </p:nvSpPr>
        <p:spPr>
          <a:xfrm>
            <a:off x="8257606" y="2545732"/>
            <a:ext cx="3324801" cy="4022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457200">
              <a:spcBef>
                <a:spcPts val="800"/>
              </a:spcBef>
            </a:pPr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334450"/>
      </p:ext>
    </p:extLst>
  </p:cSld>
  <p:clrMapOvr>
    <a:masterClrMapping/>
  </p:clrMapOvr>
  <p:transition spd="med"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84;p8"/>
          <p:cNvGrpSpPr/>
          <p:nvPr/>
        </p:nvGrpSpPr>
        <p:grpSpPr>
          <a:xfrm>
            <a:off x="-160" y="-141"/>
            <a:ext cx="12191763" cy="6859502"/>
            <a:chOff x="0" y="0"/>
            <a:chExt cx="12191761" cy="6859501"/>
          </a:xfrm>
        </p:grpSpPr>
        <p:sp>
          <p:nvSpPr>
            <p:cNvPr id="117" name="Google Shape;85;p8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18" name="Google Shape;86;p8"/>
            <p:cNvSpPr/>
            <p:nvPr/>
          </p:nvSpPr>
          <p:spPr>
            <a:xfrm>
              <a:off x="2971743" y="0"/>
              <a:ext cx="5140804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19" name="Google Shape;87;p8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20" name="Google Shape;88;p8"/>
            <p:cNvSpPr/>
            <p:nvPr/>
          </p:nvSpPr>
          <p:spPr>
            <a:xfrm>
              <a:off x="0" y="1702780"/>
              <a:ext cx="2527252" cy="116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21" name="Google Shape;89;p8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22" name="Google Shape;90;p8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177532"/>
            <a:ext cx="3418000" cy="2959601"/>
          </a:xfrm>
          <a:prstGeom prst="rect">
            <a:avLst/>
          </a:prstGeom>
        </p:spPr>
        <p:txBody>
          <a:bodyPr>
            <a:normAutofit/>
          </a:bodyPr>
          <a:lstStyle>
            <a:lvl1pPr marL="609600" indent="-440055">
              <a:spcBef>
                <a:spcPts val="800"/>
              </a:spcBef>
              <a:buSzPts val="2100"/>
              <a:defRPr sz="2100"/>
            </a:lvl1pPr>
            <a:lvl2pPr marL="1219200" indent="-440055">
              <a:spcBef>
                <a:spcPts val="800"/>
              </a:spcBef>
              <a:buSzPts val="2100"/>
              <a:defRPr sz="2100"/>
            </a:lvl2pPr>
            <a:lvl3pPr marL="1828800" indent="-440055">
              <a:spcBef>
                <a:spcPts val="800"/>
              </a:spcBef>
              <a:buSzPts val="2100"/>
              <a:defRPr sz="2100"/>
            </a:lvl3pPr>
            <a:lvl4pPr marL="2438400" indent="-440055">
              <a:spcBef>
                <a:spcPts val="800"/>
              </a:spcBef>
              <a:buSzPts val="2100"/>
              <a:defRPr sz="2100"/>
            </a:lvl4pPr>
            <a:lvl5pPr marL="3048000" indent="-440055">
              <a:spcBef>
                <a:spcPts val="800"/>
              </a:spcBef>
              <a:buSzPts val="2100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Google Shape;93;p8"/>
          <p:cNvSpPr txBox="1">
            <a:spLocks noGrp="1"/>
          </p:cNvSpPr>
          <p:nvPr>
            <p:ph type="body" sz="quarter" idx="21"/>
          </p:nvPr>
        </p:nvSpPr>
        <p:spPr>
          <a:xfrm>
            <a:off x="4386984" y="3177532"/>
            <a:ext cx="3418001" cy="2959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440055">
              <a:spcBef>
                <a:spcPts val="800"/>
              </a:spcBef>
              <a:buSzPts val="2100"/>
              <a:defRPr sz="2100"/>
            </a:pPr>
            <a:endParaRPr/>
          </a:p>
        </p:txBody>
      </p:sp>
      <p:sp>
        <p:nvSpPr>
          <p:cNvPr id="127" name="Google Shape;94;p8"/>
          <p:cNvSpPr txBox="1">
            <a:spLocks noGrp="1"/>
          </p:cNvSpPr>
          <p:nvPr>
            <p:ph type="body" sz="quarter" idx="22"/>
          </p:nvPr>
        </p:nvSpPr>
        <p:spPr>
          <a:xfrm>
            <a:off x="8164400" y="3177532"/>
            <a:ext cx="3418000" cy="2959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440055">
              <a:spcBef>
                <a:spcPts val="800"/>
              </a:spcBef>
              <a:buSzPts val="2100"/>
              <a:defRPr sz="2100"/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748344"/>
      </p:ext>
    </p:extLst>
  </p:cSld>
  <p:clrMapOvr>
    <a:masterClrMapping/>
  </p:clrMapOvr>
  <p:transition spd="med"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97;p9"/>
          <p:cNvGrpSpPr/>
          <p:nvPr/>
        </p:nvGrpSpPr>
        <p:grpSpPr>
          <a:xfrm>
            <a:off x="-160" y="-141"/>
            <a:ext cx="12191763" cy="6859502"/>
            <a:chOff x="0" y="0"/>
            <a:chExt cx="12191761" cy="6859501"/>
          </a:xfrm>
        </p:grpSpPr>
        <p:sp>
          <p:nvSpPr>
            <p:cNvPr id="135" name="Google Shape;98;p9"/>
            <p:cNvSpPr/>
            <p:nvPr/>
          </p:nvSpPr>
          <p:spPr>
            <a:xfrm>
              <a:off x="0" y="715966"/>
              <a:ext cx="12191762" cy="614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756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36" name="Google Shape;99;p9"/>
            <p:cNvSpPr/>
            <p:nvPr/>
          </p:nvSpPr>
          <p:spPr>
            <a:xfrm>
              <a:off x="2971743" y="0"/>
              <a:ext cx="5140804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37" name="Google Shape;100;p9"/>
            <p:cNvSpPr/>
            <p:nvPr/>
          </p:nvSpPr>
          <p:spPr>
            <a:xfrm>
              <a:off x="0" y="524948"/>
              <a:ext cx="1066781" cy="90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86"/>
                  </a:moveTo>
                  <a:lnTo>
                    <a:pt x="0" y="21600"/>
                  </a:lnTo>
                  <a:lnTo>
                    <a:pt x="21600" y="17114"/>
                  </a:lnTo>
                  <a:lnTo>
                    <a:pt x="21600" y="0"/>
                  </a:lnTo>
                  <a:lnTo>
                    <a:pt x="0" y="44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38" name="Google Shape;101;p9"/>
            <p:cNvSpPr/>
            <p:nvPr/>
          </p:nvSpPr>
          <p:spPr>
            <a:xfrm>
              <a:off x="0" y="1702780"/>
              <a:ext cx="2527252" cy="116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75"/>
                  </a:moveTo>
                  <a:lnTo>
                    <a:pt x="0" y="21600"/>
                  </a:lnTo>
                  <a:lnTo>
                    <a:pt x="21600" y="13325"/>
                  </a:lnTo>
                  <a:lnTo>
                    <a:pt x="21600" y="0"/>
                  </a:lnTo>
                  <a:lnTo>
                    <a:pt x="0" y="82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39" name="Google Shape;102;p9"/>
            <p:cNvSpPr/>
            <p:nvPr/>
          </p:nvSpPr>
          <p:spPr>
            <a:xfrm>
              <a:off x="10553493" y="0"/>
              <a:ext cx="1638269" cy="100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470" y="0"/>
                  </a:lnTo>
                  <a:lnTo>
                    <a:pt x="0" y="6173"/>
                  </a:lnTo>
                  <a:lnTo>
                    <a:pt x="0" y="21600"/>
                  </a:lnTo>
                  <a:lnTo>
                    <a:pt x="21600" y="15389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40" name="Google Shape;103;p9"/>
            <p:cNvSpPr/>
            <p:nvPr/>
          </p:nvSpPr>
          <p:spPr>
            <a:xfrm>
              <a:off x="0" y="800285"/>
              <a:ext cx="3574982" cy="13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02"/>
                  </a:moveTo>
                  <a:lnTo>
                    <a:pt x="0" y="21600"/>
                  </a:lnTo>
                  <a:lnTo>
                    <a:pt x="21600" y="11498"/>
                  </a:lnTo>
                  <a:lnTo>
                    <a:pt x="21600" y="0"/>
                  </a:lnTo>
                  <a:lnTo>
                    <a:pt x="0" y="101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-134"/>
            <a:ext cx="7315200" cy="2419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483544"/>
      </p:ext>
    </p:extLst>
  </p:cSld>
  <p:clrMapOvr>
    <a:masterClrMapping/>
  </p:clrMapOvr>
  <p:transition spd="med"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07;p10"/>
          <p:cNvGrpSpPr/>
          <p:nvPr/>
        </p:nvGrpSpPr>
        <p:grpSpPr>
          <a:xfrm>
            <a:off x="-160" y="0"/>
            <a:ext cx="12191763" cy="6859503"/>
            <a:chOff x="0" y="0"/>
            <a:chExt cx="12191761" cy="6859501"/>
          </a:xfrm>
        </p:grpSpPr>
        <p:sp>
          <p:nvSpPr>
            <p:cNvPr id="150" name="Google Shape;108;p10"/>
            <p:cNvSpPr/>
            <p:nvPr/>
          </p:nvSpPr>
          <p:spPr>
            <a:xfrm>
              <a:off x="-1" y="-1"/>
              <a:ext cx="12191763" cy="6859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21583" y="0"/>
                  </a:lnTo>
                  <a:lnTo>
                    <a:pt x="0" y="6765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51" name="Google Shape;109;p10"/>
            <p:cNvSpPr/>
            <p:nvPr/>
          </p:nvSpPr>
          <p:spPr>
            <a:xfrm>
              <a:off x="-1" y="1190020"/>
              <a:ext cx="1365224" cy="958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26"/>
                  </a:moveTo>
                  <a:lnTo>
                    <a:pt x="0" y="21600"/>
                  </a:lnTo>
                  <a:lnTo>
                    <a:pt x="21600" y="16174"/>
                  </a:lnTo>
                  <a:lnTo>
                    <a:pt x="21600" y="0"/>
                  </a:lnTo>
                  <a:lnTo>
                    <a:pt x="0" y="54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52" name="Google Shape;110;p10"/>
            <p:cNvSpPr/>
            <p:nvPr/>
          </p:nvSpPr>
          <p:spPr>
            <a:xfrm>
              <a:off x="6286375" y="0"/>
              <a:ext cx="5895512" cy="1039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91" y="0"/>
                  </a:moveTo>
                  <a:lnTo>
                    <a:pt x="0" y="6691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669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53" name="Google Shape;111;p10"/>
            <p:cNvSpPr/>
            <p:nvPr/>
          </p:nvSpPr>
          <p:spPr>
            <a:xfrm>
              <a:off x="-1" y="560788"/>
              <a:ext cx="863584" cy="87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81"/>
                  </a:moveTo>
                  <a:lnTo>
                    <a:pt x="0" y="21600"/>
                  </a:lnTo>
                  <a:lnTo>
                    <a:pt x="21600" y="17819"/>
                  </a:lnTo>
                  <a:lnTo>
                    <a:pt x="21600" y="0"/>
                  </a:lnTo>
                  <a:lnTo>
                    <a:pt x="0" y="37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54" name="Google Shape;112;p10"/>
            <p:cNvSpPr/>
            <p:nvPr/>
          </p:nvSpPr>
          <p:spPr>
            <a:xfrm>
              <a:off x="2971743" y="0"/>
              <a:ext cx="5140803" cy="90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2" y="0"/>
                  </a:moveTo>
                  <a:lnTo>
                    <a:pt x="0" y="4502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45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2459033"/>
            <a:ext cx="2920001" cy="3612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0">
              <a:spcBef>
                <a:spcPts val="400"/>
              </a:spcBef>
              <a:buClrTx/>
              <a:buSzTx/>
              <a:buFontTx/>
              <a:buNone/>
              <a:defRPr sz="2100"/>
            </a:lvl1pPr>
            <a:lvl2pPr marL="866775" indent="-333375">
              <a:spcBef>
                <a:spcPts val="400"/>
              </a:spcBef>
              <a:buClrTx/>
              <a:buSzPts val="2100"/>
              <a:buFontTx/>
              <a:defRPr sz="2100"/>
            </a:lvl2pPr>
            <a:lvl3pPr marL="1323975" indent="-333375">
              <a:spcBef>
                <a:spcPts val="400"/>
              </a:spcBef>
              <a:buClrTx/>
              <a:buSzPts val="2100"/>
              <a:buFontTx/>
              <a:defRPr sz="2100"/>
            </a:lvl3pPr>
            <a:lvl4pPr marL="1781175" indent="-333375">
              <a:spcBef>
                <a:spcPts val="400"/>
              </a:spcBef>
              <a:buClrTx/>
              <a:buSzPts val="2100"/>
              <a:buFontTx/>
              <a:defRPr sz="2100"/>
            </a:lvl4pPr>
            <a:lvl5pPr marL="2238375" indent="-333375">
              <a:spcBef>
                <a:spcPts val="400"/>
              </a:spcBef>
              <a:buClrTx/>
              <a:buSzPts val="2100"/>
              <a:buFontTx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3C2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02031"/>
      </p:ext>
    </p:extLst>
  </p:cSld>
  <p:clrMapOvr>
    <a:masterClrMapping/>
  </p:clrMapOvr>
  <p:transition spd="med"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84539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5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03659"/>
      </p:ext>
    </p:extLst>
  </p:cSld>
  <p:clrMapOvr>
    <a:masterClrMapping/>
  </p:clrMapOvr>
  <p:transition spd="med"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319569"/>
      </p:ext>
    </p:extLst>
  </p:cSld>
  <p:clrMapOvr>
    <a:masterClrMapping/>
  </p:clrMapOvr>
  <p:transition spd="med"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2320" indent="-3251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311815"/>
      </p:ext>
    </p:extLst>
  </p:cSld>
  <p:clrMapOvr>
    <a:masterClrMapping/>
  </p:clrMapOvr>
  <p:transition spd="med"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301561"/>
      </p:ext>
    </p:extLst>
  </p:cSld>
  <p:clrMapOvr>
    <a:masterClrMapping/>
  </p:clrMapOvr>
  <p:transition spd="med"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36930" indent="-37973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41120" indent="-4267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39290" indent="-5676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61260" indent="-6324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810740"/>
      </p:ext>
    </p:extLst>
  </p:cSld>
  <p:clrMapOvr>
    <a:masterClrMapping/>
  </p:clrMapOvr>
  <p:transition spd="med"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872147"/>
      </p:ext>
    </p:extLst>
  </p:cSld>
  <p:clrMapOvr>
    <a:masterClrMapping/>
  </p:clrMapOvr>
  <p:transition spd="med"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68620"/>
      </p:ext>
    </p:extLst>
  </p:cSld>
  <p:clrMapOvr>
    <a:masterClrMapping/>
  </p:clrMapOvr>
  <p:transition spd="med"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961081"/>
      </p:ext>
    </p:extLst>
  </p:cSld>
  <p:clrMapOvr>
    <a:masterClrMapping/>
  </p:clrMapOvr>
  <p:transition spd="med"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29310" indent="-37211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79040" indent="-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766248"/>
      </p:ext>
    </p:extLst>
  </p:cSld>
  <p:clrMapOvr>
    <a:masterClrMapping/>
  </p:clrMapOvr>
  <p:transition spd="med"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87879"/>
      </p:ext>
    </p:extLst>
  </p:cSld>
  <p:clrMapOvr>
    <a:masterClrMapping/>
  </p:clrMapOvr>
  <p:transition spd="med"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238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34919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051898"/>
      </p:ext>
    </p:extLst>
  </p:cSld>
  <p:clrMapOvr>
    <a:masterClrMapping/>
  </p:clrMapOvr>
  <p:transition spd="med"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888106"/>
      </p:ext>
    </p:extLst>
  </p:cSld>
  <p:clrMapOvr>
    <a:masterClrMapping/>
  </p:clrMapOvr>
  <p:transition spd="med"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9" y="6406787"/>
            <a:ext cx="273654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240236"/>
      </p:ext>
    </p:extLst>
  </p:cSld>
  <p:clrMapOvr>
    <a:masterClrMapping/>
  </p:clrMapOvr>
  <p:transition spd="med"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521966"/>
      </p:ext>
    </p:extLst>
  </p:cSld>
  <p:clrMapOvr>
    <a:masterClrMapping/>
  </p:clrMapOvr>
  <p:transition spd="med"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315744"/>
      </p:ext>
    </p:extLst>
  </p:cSld>
  <p:clrMapOvr>
    <a:masterClrMapping/>
  </p:clrMapOvr>
  <p:transition spd="med"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824461"/>
      </p:ext>
    </p:extLst>
  </p:cSld>
  <p:clrMapOvr>
    <a:masterClrMapping/>
  </p:clrMapOvr>
  <p:transition spd="med"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254370"/>
      </p:ext>
    </p:extLst>
  </p:cSld>
  <p:clrMapOvr>
    <a:masterClrMapping/>
  </p:clrMapOvr>
  <p:transition spd="med"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9381150"/>
      </p:ext>
    </p:extLst>
  </p:cSld>
  <p:clrMapOvr>
    <a:masterClrMapping/>
  </p:clrMapOvr>
  <p:transition spd="med"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630818"/>
      </p:ext>
    </p:extLst>
  </p:cSld>
  <p:clrMapOvr>
    <a:masterClrMapping/>
  </p:clrMapOvr>
  <p:transition spd="med"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078861"/>
      </p:ext>
    </p:extLst>
  </p:cSld>
  <p:clrMapOvr>
    <a:masterClrMapping/>
  </p:clrMapOvr>
  <p:transition spd="med"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59107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780800"/>
      </p:ext>
    </p:extLst>
  </p:cSld>
  <p:clrMapOvr>
    <a:masterClrMapping/>
  </p:clrMapOvr>
  <p:transition spd="med"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999333"/>
      </p:ext>
    </p:extLst>
  </p:cSld>
  <p:clrMapOvr>
    <a:masterClrMapping/>
  </p:clrMapOvr>
  <p:transition spd="med"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985458"/>
      </p:ext>
    </p:extLst>
  </p:cSld>
  <p:clrMapOvr>
    <a:masterClrMapping/>
  </p:clrMapOvr>
  <p:transition spd="med"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969086"/>
      </p:ext>
    </p:extLst>
  </p:cSld>
  <p:clrMapOvr>
    <a:masterClrMapping/>
  </p:clrMapOvr>
  <p:transition spd="med"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5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747772"/>
      </p:ext>
    </p:extLst>
  </p:cSld>
  <p:clrMapOvr>
    <a:masterClrMapping/>
  </p:clrMapOvr>
  <p:transition spd="med"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6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908239"/>
      </p:ext>
    </p:extLst>
  </p:cSld>
  <p:clrMapOvr>
    <a:masterClrMapping/>
  </p:clrMapOvr>
  <p:transition spd="med"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711325"/>
      </p:ext>
    </p:extLst>
  </p:cSld>
  <p:clrMapOvr>
    <a:masterClrMapping/>
  </p:clrMapOvr>
  <p:transition spd="med"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8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626317"/>
      </p:ext>
    </p:extLst>
  </p:cSld>
  <p:clrMapOvr>
    <a:masterClrMapping/>
  </p:clrMapOvr>
  <p:transition spd="med"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39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603893"/>
      </p:ext>
    </p:extLst>
  </p:cSld>
  <p:clrMapOvr>
    <a:masterClrMapping/>
  </p:clrMapOvr>
  <p:transition spd="med"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549025"/>
      </p:ext>
    </p:extLst>
  </p:cSld>
  <p:clrMapOvr>
    <a:masterClrMapping/>
  </p:clrMapOvr>
  <p:transition spd="med"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08219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8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066959"/>
      </p:ext>
    </p:extLst>
  </p:cSld>
  <p:clrMapOvr>
    <a:masterClrMapping/>
  </p:clrMapOvr>
  <p:transition spd="med"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143769"/>
      </p:ext>
    </p:extLst>
  </p:cSld>
  <p:clrMapOvr>
    <a:masterClrMapping/>
  </p:clrMapOvr>
  <p:transition spd="med"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2184916"/>
      </p:ext>
    </p:extLst>
  </p:cSld>
  <p:clrMapOvr>
    <a:masterClrMapping/>
  </p:clrMapOvr>
  <p:transition spd="med"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3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900873"/>
      </p:ext>
    </p:extLst>
  </p:cSld>
  <p:clrMapOvr>
    <a:masterClrMapping/>
  </p:clrMapOvr>
  <p:transition spd="med"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08313"/>
      </p:ext>
    </p:extLst>
  </p:cSld>
  <p:clrMapOvr>
    <a:masterClrMapping/>
  </p:clrMapOvr>
  <p:transition spd="med"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5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026805"/>
      </p:ext>
    </p:extLst>
  </p:cSld>
  <p:clrMapOvr>
    <a:masterClrMapping/>
  </p:clrMapOvr>
  <p:transition spd="med"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925124"/>
      </p:ext>
    </p:extLst>
  </p:cSld>
  <p:clrMapOvr>
    <a:masterClrMapping/>
  </p:clrMapOvr>
  <p:transition spd="med"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7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406425"/>
      </p:ext>
    </p:extLst>
  </p:cSld>
  <p:clrMapOvr>
    <a:masterClrMapping/>
  </p:clrMapOvr>
  <p:transition spd="med"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8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854700"/>
      </p:ext>
    </p:extLst>
  </p:cSld>
  <p:clrMapOvr>
    <a:masterClrMapping/>
  </p:clrMapOvr>
  <p:transition spd="med"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935677"/>
      </p:ext>
    </p:extLst>
  </p:cSld>
  <p:clrMapOvr>
    <a:masterClrMapping/>
  </p:clrMapOvr>
  <p:transition spd="med"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5782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72823"/>
      </p:ext>
    </p:extLst>
  </p:cSld>
  <p:clrMapOvr>
    <a:masterClrMapping/>
  </p:clrMapOvr>
  <p:transition spd="med"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089073"/>
      </p:ext>
    </p:extLst>
  </p:cSld>
  <p:clrMapOvr>
    <a:masterClrMapping/>
  </p:clrMapOvr>
  <p:transition spd="med"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73160"/>
      </p:ext>
    </p:extLst>
  </p:cSld>
  <p:clrMapOvr>
    <a:masterClrMapping/>
  </p:clrMapOvr>
  <p:transition spd="med"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005240"/>
      </p:ext>
    </p:extLst>
  </p:cSld>
  <p:clrMapOvr>
    <a:masterClrMapping/>
  </p:clrMapOvr>
  <p:transition spd="med"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3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8185342"/>
      </p:ext>
    </p:extLst>
  </p:cSld>
  <p:clrMapOvr>
    <a:masterClrMapping/>
  </p:clrMapOvr>
  <p:transition spd="med"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207883"/>
      </p:ext>
    </p:extLst>
  </p:cSld>
  <p:clrMapOvr>
    <a:masterClrMapping/>
  </p:clrMapOvr>
  <p:transition spd="med"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769994"/>
      </p:ext>
    </p:extLst>
  </p:cSld>
  <p:clrMapOvr>
    <a:masterClrMapping/>
  </p:clrMapOvr>
  <p:transition spd="med"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602577"/>
      </p:ext>
    </p:extLst>
  </p:cSld>
  <p:clrMapOvr>
    <a:masterClrMapping/>
  </p:clrMapOvr>
  <p:transition spd="med"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51609"/>
      </p:ext>
    </p:extLst>
  </p:cSld>
  <p:clrMapOvr>
    <a:masterClrMapping/>
  </p:clrMapOvr>
  <p:transition spd="med"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296389"/>
      </p:ext>
    </p:extLst>
  </p:cSld>
  <p:clrMapOvr>
    <a:masterClrMapping/>
  </p:clrMapOvr>
  <p:transition spd="med"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5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71771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49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765213"/>
      </p:ext>
    </p:extLst>
  </p:cSld>
  <p:clrMapOvr>
    <a:masterClrMapping/>
  </p:clrMapOvr>
  <p:transition spd="med"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382816"/>
      </p:ext>
    </p:extLst>
  </p:cSld>
  <p:clrMapOvr>
    <a:masterClrMapping/>
  </p:clrMapOvr>
  <p:transition spd="med"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617118"/>
      </p:ext>
    </p:extLst>
  </p:cSld>
  <p:clrMapOvr>
    <a:masterClrMapping/>
  </p:clrMapOvr>
  <p:transition spd="med"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640319"/>
      </p:ext>
    </p:extLst>
  </p:cSld>
  <p:clrMapOvr>
    <a:masterClrMapping/>
  </p:clrMapOvr>
  <p:transition spd="med"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900193"/>
      </p:ext>
    </p:extLst>
  </p:cSld>
  <p:clrMapOvr>
    <a:masterClrMapping/>
  </p:clrMapOvr>
  <p:transition spd="med"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107559"/>
      </p:ext>
    </p:extLst>
  </p:cSld>
  <p:clrMapOvr>
    <a:masterClrMapping/>
  </p:clrMapOvr>
  <p:transition spd="med"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264190"/>
      </p:ext>
    </p:extLst>
  </p:cSld>
  <p:clrMapOvr>
    <a:masterClrMapping/>
  </p:clrMapOvr>
  <p:transition spd="med"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903398"/>
      </p:ext>
    </p:extLst>
  </p:cSld>
  <p:clrMapOvr>
    <a:masterClrMapping/>
  </p:clrMapOvr>
  <p:transition spd="med"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6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593450"/>
      </p:ext>
    </p:extLst>
  </p:cSld>
  <p:clrMapOvr>
    <a:masterClrMapping/>
  </p:clrMapOvr>
  <p:transition spd="med"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966181"/>
      </p:ext>
    </p:extLst>
  </p:cSld>
  <p:clrMapOvr>
    <a:masterClrMapping/>
  </p:clrMapOvr>
  <p:transition spd="med"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69989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D2D5-787C-9B64-BB52-59907830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381D6-D1D7-A706-7632-BD10EEC3A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2C5B-9090-4F40-E70E-F5F0B5401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A442B-0D3C-85E0-FBA4-3DCD46937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823A3-1DC3-9F75-F761-06D1E9A5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46A23-3D28-718B-B778-079EF9A3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31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846733"/>
      </p:ext>
    </p:extLst>
  </p:cSld>
  <p:clrMapOvr>
    <a:masterClrMapping/>
  </p:clrMapOvr>
  <p:transition spd="med"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8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230766"/>
      </p:ext>
    </p:extLst>
  </p:cSld>
  <p:clrMapOvr>
    <a:masterClrMapping/>
  </p:clrMapOvr>
  <p:transition spd="med"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9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093652"/>
      </p:ext>
    </p:extLst>
  </p:cSld>
  <p:clrMapOvr>
    <a:masterClrMapping/>
  </p:clrMapOvr>
  <p:transition spd="med"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0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19198"/>
      </p:ext>
    </p:extLst>
  </p:cSld>
  <p:clrMapOvr>
    <a:masterClrMapping/>
  </p:clrMapOvr>
  <p:transition spd="med"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29407"/>
      </p:ext>
    </p:extLst>
  </p:cSld>
  <p:clrMapOvr>
    <a:masterClrMapping/>
  </p:clrMapOvr>
  <p:transition spd="med"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965968"/>
      </p:ext>
    </p:extLst>
  </p:cSld>
  <p:clrMapOvr>
    <a:masterClrMapping/>
  </p:clrMapOvr>
  <p:transition spd="med"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24251"/>
      </p:ext>
    </p:extLst>
  </p:cSld>
  <p:clrMapOvr>
    <a:masterClrMapping/>
  </p:clrMapOvr>
  <p:transition spd="med"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791204"/>
      </p:ext>
    </p:extLst>
  </p:cSld>
  <p:clrMapOvr>
    <a:masterClrMapping/>
  </p:clrMapOvr>
  <p:transition spd="med"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4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674346"/>
      </p:ext>
    </p:extLst>
  </p:cSld>
  <p:clrMapOvr>
    <a:masterClrMapping/>
  </p:clrMapOvr>
  <p:transition spd="med"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7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330794"/>
      </p:ext>
    </p:extLst>
  </p:cSld>
  <p:clrMapOvr>
    <a:masterClrMapping/>
  </p:clrMapOvr>
  <p:transition spd="med"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08848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42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43" y="6400431"/>
            <a:ext cx="275071" cy="27699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615963"/>
      </p:ext>
    </p:extLst>
  </p:cSld>
  <p:clrMapOvr>
    <a:masterClrMapping/>
  </p:clrMapOvr>
  <p:transition spd="med"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352215"/>
      </p:ext>
    </p:extLst>
  </p:cSld>
  <p:clrMapOvr>
    <a:masterClrMapping/>
  </p:clrMapOvr>
  <p:transition spd="med"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8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784804"/>
      </p:ext>
    </p:extLst>
  </p:cSld>
  <p:clrMapOvr>
    <a:masterClrMapping/>
  </p:clrMapOvr>
  <p:transition spd="med"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7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9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935155"/>
      </p:ext>
    </p:extLst>
  </p:cSld>
  <p:clrMapOvr>
    <a:masterClrMapping/>
  </p:clrMapOvr>
  <p:transition spd="med"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82794"/>
      </p:ext>
    </p:extLst>
  </p:cSld>
  <p:clrMapOvr>
    <a:masterClrMapping/>
  </p:clrMapOvr>
  <p:transition spd="med"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913507"/>
      </p:ext>
    </p:extLst>
  </p:cSld>
  <p:clrMapOvr>
    <a:masterClrMapping/>
  </p:clrMapOvr>
  <p:transition spd="med"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126337"/>
      </p:ext>
    </p:extLst>
  </p:cSld>
  <p:clrMapOvr>
    <a:masterClrMapping/>
  </p:clrMapOvr>
  <p:transition spd="med"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0466343"/>
      </p:ext>
    </p:extLst>
  </p:cSld>
  <p:clrMapOvr>
    <a:masterClrMapping/>
  </p:clrMapOvr>
  <p:transition spd="med"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771011"/>
      </p:ext>
    </p:extLst>
  </p:cSld>
  <p:clrMapOvr>
    <a:masterClrMapping/>
  </p:clrMapOvr>
  <p:transition spd="med"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4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74450"/>
      </p:ext>
    </p:extLst>
  </p:cSld>
  <p:clrMapOvr>
    <a:masterClrMapping/>
  </p:clrMapOvr>
  <p:transition spd="med"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8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253051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7320845"/>
      </p:ext>
    </p:extLst>
  </p:cSld>
  <p:clrMapOvr>
    <a:masterClrMapping/>
  </p:clrMapOvr>
  <p:transition spd="med"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27470"/>
      </p:ext>
    </p:extLst>
  </p:cSld>
  <p:clrMapOvr>
    <a:masterClrMapping/>
  </p:clrMapOvr>
  <p:transition spd="med"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5783"/>
      </p:ext>
    </p:extLst>
  </p:cSld>
  <p:clrMapOvr>
    <a:masterClrMapping/>
  </p:clrMapOvr>
  <p:transition spd="med"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7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8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702660"/>
      </p:ext>
    </p:extLst>
  </p:cSld>
  <p:clrMapOvr>
    <a:masterClrMapping/>
  </p:clrMapOvr>
  <p:transition spd="med"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8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066427"/>
      </p:ext>
    </p:extLst>
  </p:cSld>
  <p:clrMapOvr>
    <a:masterClrMapping/>
  </p:clrMapOvr>
  <p:transition spd="med"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8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444091"/>
      </p:ext>
    </p:extLst>
  </p:cSld>
  <p:clrMapOvr>
    <a:masterClrMapping/>
  </p:clrMapOvr>
  <p:transition spd="med"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216794"/>
      </p:ext>
    </p:extLst>
  </p:cSld>
  <p:clrMapOvr>
    <a:masterClrMapping/>
  </p:clrMapOvr>
  <p:transition spd="med"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2449988"/>
      </p:ext>
    </p:extLst>
  </p:cSld>
  <p:clrMapOvr>
    <a:masterClrMapping/>
  </p:clrMapOvr>
  <p:transition spd="med"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708721"/>
      </p:ext>
    </p:extLst>
  </p:cSld>
  <p:clrMapOvr>
    <a:masterClrMapping/>
  </p:clrMapOvr>
  <p:transition spd="med"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590960"/>
      </p:ext>
    </p:extLst>
  </p:cSld>
  <p:clrMapOvr>
    <a:masterClrMapping/>
  </p:clrMapOvr>
  <p:transition spd="med"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74927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3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997660"/>
      </p:ext>
    </p:extLst>
  </p:cSld>
  <p:clrMapOvr>
    <a:masterClrMapping/>
  </p:clrMapOvr>
  <p:transition spd="med"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883719"/>
      </p:ext>
    </p:extLst>
  </p:cSld>
  <p:clrMapOvr>
    <a:masterClrMapping/>
  </p:clrMapOvr>
  <p:transition spd="med"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198606"/>
      </p:ext>
    </p:extLst>
  </p:cSld>
  <p:clrMapOvr>
    <a:masterClrMapping/>
  </p:clrMapOvr>
  <p:transition spd="med"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460510"/>
      </p:ext>
    </p:extLst>
  </p:cSld>
  <p:clrMapOvr>
    <a:masterClrMapping/>
  </p:clrMapOvr>
  <p:transition spd="med"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7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9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496362"/>
      </p:ext>
    </p:extLst>
  </p:cSld>
  <p:clrMapOvr>
    <a:masterClrMapping/>
  </p:clrMapOvr>
  <p:transition spd="med"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8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966831"/>
      </p:ext>
    </p:extLst>
  </p:cSld>
  <p:clrMapOvr>
    <a:masterClrMapping/>
  </p:clrMapOvr>
  <p:transition spd="med"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99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61183"/>
      </p:ext>
    </p:extLst>
  </p:cSld>
  <p:clrMapOvr>
    <a:masterClrMapping/>
  </p:clrMapOvr>
  <p:transition spd="med"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7733579"/>
      </p:ext>
    </p:extLst>
  </p:cSld>
  <p:clrMapOvr>
    <a:masterClrMapping/>
  </p:clrMapOvr>
  <p:transition spd="med"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6508749"/>
      </p:ext>
    </p:extLst>
  </p:cSld>
  <p:clrMapOvr>
    <a:masterClrMapping/>
  </p:clrMapOvr>
  <p:transition spd="med"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2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672366"/>
      </p:ext>
    </p:extLst>
  </p:cSld>
  <p:clrMapOvr>
    <a:masterClrMapping/>
  </p:clrMapOvr>
  <p:transition spd="med"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095757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071777"/>
      </p:ext>
    </p:extLst>
  </p:cSld>
  <p:clrMapOvr>
    <a:masterClrMapping/>
  </p:clrMapOvr>
  <p:transition spd="med"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3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55816"/>
      </p:ext>
    </p:extLst>
  </p:cSld>
  <p:clrMapOvr>
    <a:masterClrMapping/>
  </p:clrMapOvr>
  <p:transition spd="med"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0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445224"/>
      </p:ext>
    </p:extLst>
  </p:cSld>
  <p:clrMapOvr>
    <a:masterClrMapping/>
  </p:clrMapOvr>
  <p:transition spd="med"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714120"/>
      </p:ext>
    </p:extLst>
  </p:cSld>
  <p:clrMapOvr>
    <a:masterClrMapping/>
  </p:clrMapOvr>
  <p:transition spd="med"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693257"/>
      </p:ext>
    </p:extLst>
  </p:cSld>
  <p:clrMapOvr>
    <a:masterClrMapping/>
  </p:clrMapOvr>
  <p:transition spd="med"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0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943426"/>
      </p:ext>
    </p:extLst>
  </p:cSld>
  <p:clrMapOvr>
    <a:masterClrMapping/>
  </p:clrMapOvr>
  <p:transition spd="med"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8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344632"/>
      </p:ext>
    </p:extLst>
  </p:cSld>
  <p:clrMapOvr>
    <a:masterClrMapping/>
  </p:clrMapOvr>
  <p:transition spd="med"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09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604040"/>
      </p:ext>
    </p:extLst>
  </p:cSld>
  <p:clrMapOvr>
    <a:masterClrMapping/>
  </p:clrMapOvr>
  <p:transition spd="med"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543734"/>
      </p:ext>
    </p:extLst>
  </p:cSld>
  <p:clrMapOvr>
    <a:masterClrMapping/>
  </p:clrMapOvr>
  <p:transition spd="med"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65254"/>
      </p:ext>
    </p:extLst>
  </p:cSld>
  <p:clrMapOvr>
    <a:masterClrMapping/>
  </p:clrMapOvr>
  <p:transition spd="med"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49529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5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643228"/>
      </p:ext>
    </p:extLst>
  </p:cSld>
  <p:clrMapOvr>
    <a:masterClrMapping/>
  </p:clrMapOvr>
  <p:transition spd="med"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129771"/>
      </p:ext>
    </p:extLst>
  </p:cSld>
  <p:clrMapOvr>
    <a:masterClrMapping/>
  </p:clrMapOvr>
  <p:transition spd="med"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7544100"/>
      </p:ext>
    </p:extLst>
  </p:cSld>
  <p:clrMapOvr>
    <a:masterClrMapping/>
  </p:clrMapOvr>
  <p:transition spd="med"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223327"/>
      </p:ext>
    </p:extLst>
  </p:cSld>
  <p:clrMapOvr>
    <a:masterClrMapping/>
  </p:clrMapOvr>
  <p:transition spd="med"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251007"/>
      </p:ext>
    </p:extLst>
  </p:cSld>
  <p:clrMapOvr>
    <a:masterClrMapping/>
  </p:clrMapOvr>
  <p:transition spd="med"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478754"/>
      </p:ext>
    </p:extLst>
  </p:cSld>
  <p:clrMapOvr>
    <a:masterClrMapping/>
  </p:clrMapOvr>
  <p:transition spd="med"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6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160765"/>
      </p:ext>
    </p:extLst>
  </p:cSld>
  <p:clrMapOvr>
    <a:masterClrMapping/>
  </p:clrMapOvr>
  <p:transition spd="med"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7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349197"/>
      </p:ext>
    </p:extLst>
  </p:cSld>
  <p:clrMapOvr>
    <a:masterClrMapping/>
  </p:clrMapOvr>
  <p:transition spd="med"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1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061644"/>
      </p:ext>
    </p:extLst>
  </p:cSld>
  <p:clrMapOvr>
    <a:masterClrMapping/>
  </p:clrMapOvr>
  <p:transition spd="med"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5769"/>
            <a:ext cx="301908" cy="28882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723643"/>
      </p:ext>
    </p:extLst>
  </p:cSld>
  <p:clrMapOvr>
    <a:masterClrMapping/>
  </p:clrMapOvr>
  <p:transition spd="med"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238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70544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68679"/>
      </p:ext>
    </p:extLst>
  </p:cSld>
  <p:clrMapOvr>
    <a:masterClrMapping/>
  </p:clrMapOvr>
  <p:transition spd="med"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353758"/>
      </p:ext>
    </p:extLst>
  </p:cSld>
  <p:clrMapOvr>
    <a:masterClrMapping/>
  </p:clrMapOvr>
  <p:transition spd="med"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1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749" y="6406787"/>
            <a:ext cx="273654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69661"/>
      </p:ext>
    </p:extLst>
  </p:cSld>
  <p:clrMapOvr>
    <a:masterClrMapping/>
  </p:clrMapOvr>
  <p:transition spd="med"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745833"/>
      </p:ext>
    </p:extLst>
  </p:cSld>
  <p:clrMapOvr>
    <a:masterClrMapping/>
  </p:clrMapOvr>
  <p:transition spd="med"/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374772"/>
      </p:ext>
    </p:extLst>
  </p:cSld>
  <p:clrMapOvr>
    <a:masterClrMapping/>
  </p:clrMapOvr>
  <p:transition spd="med"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564053"/>
      </p:ext>
    </p:extLst>
  </p:cSld>
  <p:clrMapOvr>
    <a:masterClrMapping/>
  </p:clrMapOvr>
  <p:transition spd="med"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74329"/>
      </p:ext>
    </p:extLst>
  </p:cSld>
  <p:clrMapOvr>
    <a:masterClrMapping/>
  </p:clrMapOvr>
  <p:transition spd="med"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350414"/>
      </p:ext>
    </p:extLst>
  </p:cSld>
  <p:clrMapOvr>
    <a:masterClrMapping/>
  </p:clrMapOvr>
  <p:transition spd="med"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021082"/>
      </p:ext>
    </p:extLst>
  </p:cSld>
  <p:clrMapOvr>
    <a:masterClrMapping/>
  </p:clrMapOvr>
  <p:transition spd="med"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531487"/>
      </p:ext>
    </p:extLst>
  </p:cSld>
  <p:clrMapOvr>
    <a:masterClrMapping/>
  </p:clrMapOvr>
  <p:transition spd="med"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40016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730285"/>
      </p:ext>
    </p:extLst>
  </p:cSld>
  <p:clrMapOvr>
    <a:masterClrMapping/>
  </p:clrMapOvr>
  <p:transition spd="med"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570556"/>
      </p:ext>
    </p:extLst>
  </p:cSld>
  <p:clrMapOvr>
    <a:masterClrMapping/>
  </p:clrMapOvr>
  <p:transition spd="med"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6565"/>
            <a:ext cx="301904" cy="28882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848459"/>
      </p:ext>
    </p:extLst>
  </p:cSld>
  <p:clrMapOvr>
    <a:masterClrMapping/>
  </p:clrMapOvr>
  <p:transition spd="med"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580415"/>
      </p:ext>
    </p:extLst>
  </p:cSld>
  <p:clrMapOvr>
    <a:masterClrMapping/>
  </p:clrMapOvr>
  <p:transition spd="med"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818590"/>
      </p:ext>
    </p:extLst>
  </p:cSld>
  <p:clrMapOvr>
    <a:masterClrMapping/>
  </p:clrMapOvr>
  <p:transition spd="med"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1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576505"/>
      </p:ext>
    </p:extLst>
  </p:cSld>
  <p:clrMapOvr>
    <a:masterClrMapping/>
  </p:clrMapOvr>
  <p:transition spd="med"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2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804275"/>
      </p:ext>
    </p:extLst>
  </p:cSld>
  <p:clrMapOvr>
    <a:masterClrMapping/>
  </p:clrMapOvr>
  <p:transition spd="med"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3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090304"/>
      </p:ext>
    </p:extLst>
  </p:cSld>
  <p:clrMapOvr>
    <a:masterClrMapping/>
  </p:clrMapOvr>
  <p:transition spd="med"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071688"/>
      </p:ext>
    </p:extLst>
  </p:cSld>
  <p:clrMapOvr>
    <a:masterClrMapping/>
  </p:clrMapOvr>
  <p:transition spd="med"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049097"/>
      </p:ext>
    </p:extLst>
  </p:cSld>
  <p:clrMapOvr>
    <a:masterClrMapping/>
  </p:clrMapOvr>
  <p:transition spd="med"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6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12565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163350"/>
      </p:ext>
    </p:extLst>
  </p:cSld>
  <p:clrMapOvr>
    <a:masterClrMapping/>
  </p:clrMapOvr>
  <p:transition spd="med"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4630896"/>
      </p:ext>
    </p:extLst>
  </p:cSld>
  <p:clrMapOvr>
    <a:masterClrMapping/>
  </p:clrMapOvr>
  <p:transition spd="med"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7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517181"/>
      </p:ext>
    </p:extLst>
  </p:cSld>
  <p:clrMapOvr>
    <a:masterClrMapping/>
  </p:clrMapOvr>
  <p:transition spd="med"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8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705557"/>
      </p:ext>
    </p:extLst>
  </p:cSld>
  <p:clrMapOvr>
    <a:masterClrMapping/>
  </p:clrMapOvr>
  <p:transition spd="med"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9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514151"/>
      </p:ext>
    </p:extLst>
  </p:cSld>
  <p:clrMapOvr>
    <a:masterClrMapping/>
  </p:clrMapOvr>
  <p:transition spd="med"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71237"/>
      </p:ext>
    </p:extLst>
  </p:cSld>
  <p:clrMapOvr>
    <a:masterClrMapping/>
  </p:clrMapOvr>
  <p:transition spd="med"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1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530926"/>
      </p:ext>
    </p:extLst>
  </p:cSld>
  <p:clrMapOvr>
    <a:masterClrMapping/>
  </p:clrMapOvr>
  <p:transition spd="med"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2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674845"/>
      </p:ext>
    </p:extLst>
  </p:cSld>
  <p:clrMapOvr>
    <a:masterClrMapping/>
  </p:clrMapOvr>
  <p:transition spd="med"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17669"/>
      </p:ext>
    </p:extLst>
  </p:cSld>
  <p:clrMapOvr>
    <a:masterClrMapping/>
  </p:clrMapOvr>
  <p:transition spd="med"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4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979609"/>
      </p:ext>
    </p:extLst>
  </p:cSld>
  <p:clrMapOvr>
    <a:masterClrMapping/>
  </p:clrMapOvr>
  <p:transition spd="med"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5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23174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18185" indent="-260985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5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687589"/>
      </p:ext>
    </p:extLst>
  </p:cSld>
  <p:clrMapOvr>
    <a:masterClrMapping/>
  </p:clrMapOvr>
  <p:transition spd="med"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828242"/>
      </p:ext>
    </p:extLst>
  </p:cSld>
  <p:clrMapOvr>
    <a:masterClrMapping/>
  </p:clrMapOvr>
  <p:transition spd="med"/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effectLst/>
        </p:spPr>
        <p:txBody>
          <a:bodyPr lIns="45718" tIns="45718" rIns="45718" bIns="4571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0" y="6414761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524079"/>
      </p:ext>
    </p:extLst>
  </p:cSld>
  <p:clrMapOvr>
    <a:masterClrMapping/>
  </p:clrMapOvr>
  <p:transition spd="med"/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471325"/>
      </p:ext>
    </p:extLst>
  </p:cSld>
  <p:clrMapOvr>
    <a:masterClrMapping/>
  </p:clrMapOvr>
  <p:transition spd="med"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8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304945"/>
      </p:ext>
    </p:extLst>
  </p:cSld>
  <p:clrMapOvr>
    <a:masterClrMapping/>
  </p:clrMapOvr>
  <p:transition spd="med"/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814259"/>
      </p:ext>
    </p:extLst>
  </p:cSld>
  <p:clrMapOvr>
    <a:masterClrMapping/>
  </p:clrMapOvr>
  <p:transition spd="med"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0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423863"/>
      </p:ext>
    </p:extLst>
  </p:cSld>
  <p:clrMapOvr>
    <a:masterClrMapping/>
  </p:clrMapOvr>
  <p:transition spd="med"/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366492"/>
      </p:ext>
    </p:extLst>
  </p:cSld>
  <p:clrMapOvr>
    <a:masterClrMapping/>
  </p:clrMapOvr>
  <p:transition spd="med"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519094"/>
      </p:ext>
    </p:extLst>
  </p:cSld>
  <p:clrMapOvr>
    <a:masterClrMapping/>
  </p:clrMapOvr>
  <p:transition spd="med"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053850"/>
      </p:ext>
    </p:extLst>
  </p:cSld>
  <p:clrMapOvr>
    <a:masterClrMapping/>
  </p:clrMapOvr>
  <p:transition spd="med"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3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0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74070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EE9B2-37FF-923F-46CE-82492D23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14A5CE-EEF7-663A-0B91-CC6F4DC0A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0CDC9-F4AD-4545-0843-B0FF20E57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28522-6299-47BC-946C-887F5C81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552E9-AB43-B5FB-0207-F66D19B6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546E9-F067-8A85-554C-E352DC12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601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59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659888"/>
      </p:ext>
    </p:extLst>
  </p:cSld>
  <p:clrMapOvr>
    <a:masterClrMapping/>
  </p:clrMapOvr>
  <p:transition spd="med"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4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759983"/>
      </p:ext>
    </p:extLst>
  </p:cSld>
  <p:clrMapOvr>
    <a:masterClrMapping/>
  </p:clrMapOvr>
  <p:transition spd="med"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39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730068"/>
      </p:ext>
    </p:extLst>
  </p:cSld>
  <p:clrMapOvr>
    <a:masterClrMapping/>
  </p:clrMapOvr>
  <p:transition spd="med"/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6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279929"/>
      </p:ext>
    </p:extLst>
  </p:cSld>
  <p:clrMapOvr>
    <a:masterClrMapping/>
  </p:clrMapOvr>
  <p:transition spd="med"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15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1057759"/>
      </p:ext>
    </p:extLst>
  </p:cSld>
  <p:clrMapOvr>
    <a:masterClrMapping/>
  </p:clrMapOvr>
  <p:transition spd="med"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8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977347"/>
      </p:ext>
    </p:extLst>
  </p:cSld>
  <p:clrMapOvr>
    <a:masterClrMapping/>
  </p:clrMapOvr>
  <p:transition spd="med"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77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864454"/>
      </p:ext>
    </p:extLst>
  </p:cSld>
  <p:clrMapOvr>
    <a:masterClrMapping/>
  </p:clrMapOvr>
  <p:transition spd="med"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24575"/>
      </p:ext>
    </p:extLst>
  </p:cSld>
  <p:clrMapOvr>
    <a:masterClrMapping/>
  </p:clrMapOvr>
  <p:transition spd="med"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286076"/>
      </p:ext>
    </p:extLst>
  </p:cSld>
  <p:clrMapOvr>
    <a:masterClrMapping/>
  </p:clrMapOvr>
  <p:transition spd="med"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2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2" y="1435103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6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484283"/>
      </p:ext>
    </p:extLst>
  </p:cSld>
  <p:clrMapOvr>
    <a:masterClrMapping/>
  </p:clrMapOvr>
  <p:transition spd="med"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56003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347180"/>
      </p:ext>
    </p:extLst>
  </p:cSld>
  <p:clrMapOvr>
    <a:masterClrMapping/>
  </p:clrMapOvr>
  <p:transition spd="med"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048595"/>
      </p:ext>
    </p:extLst>
  </p:cSld>
  <p:clrMapOvr>
    <a:masterClrMapping/>
  </p:clrMapOvr>
  <p:transition spd="med"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4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78626"/>
      </p:ext>
    </p:extLst>
  </p:cSld>
  <p:clrMapOvr>
    <a:masterClrMapping/>
  </p:clrMapOvr>
  <p:transition spd="med"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654757"/>
      </p:ext>
    </p:extLst>
  </p:cSld>
  <p:clrMapOvr>
    <a:masterClrMapping/>
  </p:clrMapOvr>
  <p:transition spd="med"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6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619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772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41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700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616666"/>
      </p:ext>
    </p:extLst>
  </p:cSld>
  <p:clrMapOvr>
    <a:masterClrMapping/>
  </p:clrMapOvr>
  <p:transition spd="med"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7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6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416001"/>
      </p:ext>
    </p:extLst>
  </p:cSld>
  <p:clrMapOvr>
    <a:masterClrMapping/>
  </p:clrMapOvr>
  <p:transition spd="med"/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345193"/>
      </p:ext>
    </p:extLst>
  </p:cSld>
  <p:clrMapOvr>
    <a:masterClrMapping/>
  </p:clrMapOvr>
  <p:transition spd="med"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656167"/>
      </p:ext>
    </p:extLst>
  </p:cSld>
  <p:clrMapOvr>
    <a:masterClrMapping/>
  </p:clrMapOvr>
  <p:transition spd="med"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0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5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7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135107"/>
      </p:ext>
    </p:extLst>
  </p:cSld>
  <p:clrMapOvr>
    <a:masterClrMapping/>
  </p:clrMapOvr>
  <p:transition spd="med"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365240"/>
      </p:ext>
    </p:extLst>
  </p:cSld>
  <p:clrMapOvr>
    <a:masterClrMapping/>
  </p:clrMapOvr>
  <p:transition spd="med"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38423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14" y="26295"/>
            <a:ext cx="310339" cy="307775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579990"/>
      </p:ext>
    </p:extLst>
  </p:cSld>
  <p:clrMapOvr>
    <a:masterClrMapping/>
  </p:clrMapOvr>
  <p:transition spd="med"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3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499542"/>
      </p:ext>
    </p:extLst>
  </p:cSld>
  <p:clrMapOvr>
    <a:masterClrMapping/>
  </p:clrMapOvr>
  <p:transition spd="med"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0;p2"/>
          <p:cNvSpPr/>
          <p:nvPr/>
        </p:nvSpPr>
        <p:spPr>
          <a:xfrm>
            <a:off x="1512975" y="-14701"/>
            <a:ext cx="9144001" cy="6858001"/>
          </a:xfrm>
          <a:prstGeom prst="rect">
            <a:avLst/>
          </a:prstGeom>
          <a:solidFill>
            <a:srgbClr val="222222">
              <a:alpha val="6462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39" name="Google Shape;11;p2"/>
          <p:cNvSpPr/>
          <p:nvPr/>
        </p:nvSpPr>
        <p:spPr>
          <a:xfrm>
            <a:off x="6610350" y="-50800"/>
            <a:ext cx="4114800" cy="695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"/>
                </a:moveTo>
                <a:lnTo>
                  <a:pt x="1410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0" name="Google Shape;12;p2"/>
          <p:cNvSpPr/>
          <p:nvPr/>
        </p:nvSpPr>
        <p:spPr>
          <a:xfrm flipH="1">
            <a:off x="1105051" y="5859200"/>
            <a:ext cx="8172300" cy="998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61" y="0"/>
                </a:lnTo>
                <a:lnTo>
                  <a:pt x="21600" y="0"/>
                </a:lnTo>
                <a:lnTo>
                  <a:pt x="20239" y="2160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solidFill>
                  <a:srgbClr val="434343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1" name="Google Shape;13;p2"/>
          <p:cNvSpPr/>
          <p:nvPr/>
        </p:nvSpPr>
        <p:spPr>
          <a:xfrm flipH="1">
            <a:off x="2552475" y="5555200"/>
            <a:ext cx="8369700" cy="30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04" y="0"/>
                </a:lnTo>
                <a:lnTo>
                  <a:pt x="21600" y="0"/>
                </a:lnTo>
                <a:lnTo>
                  <a:pt x="2119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52475" y="0"/>
            <a:ext cx="5238602" cy="5360000"/>
          </a:xfrm>
          <a:prstGeom prst="rect">
            <a:avLst/>
          </a:prstGeom>
          <a:effectLst/>
        </p:spPr>
        <p:txBody>
          <a:bodyPr lIns="182849" tIns="182849" rIns="182849" bIns="182849" anchor="b">
            <a:normAutofit/>
          </a:bodyPr>
          <a:lstStyle>
            <a:lvl1pPr algn="ctr">
              <a:lnSpc>
                <a:spcPct val="100000"/>
              </a:lnSpc>
              <a:defRPr sz="5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12106" y="6176012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693814"/>
      </p:ext>
    </p:extLst>
  </p:cSld>
  <p:clrMapOvr>
    <a:masterClrMapping/>
  </p:clrMapOvr>
  <p:transition spd="med"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5673827"/>
      </p:ext>
    </p:extLst>
  </p:cSld>
  <p:clrMapOvr>
    <a:masterClrMapping/>
  </p:clrMapOvr>
  <p:transition spd="med"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011755"/>
      </p:ext>
    </p:extLst>
  </p:cSld>
  <p:clrMapOvr>
    <a:masterClrMapping/>
  </p:clrMapOvr>
  <p:transition spd="med"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406300"/>
      </p:ext>
    </p:extLst>
  </p:cSld>
  <p:clrMapOvr>
    <a:masterClrMapping/>
  </p:clrMapOvr>
  <p:transition spd="med"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7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619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772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41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700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713579"/>
      </p:ext>
    </p:extLst>
  </p:cSld>
  <p:clrMapOvr>
    <a:masterClrMapping/>
  </p:clrMapOvr>
  <p:transition spd="med"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7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941794"/>
      </p:ext>
    </p:extLst>
  </p:cSld>
  <p:clrMapOvr>
    <a:masterClrMapping/>
  </p:clrMapOvr>
  <p:transition spd="med"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7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779765"/>
      </p:ext>
    </p:extLst>
  </p:cSld>
  <p:clrMapOvr>
    <a:masterClrMapping/>
  </p:clrMapOvr>
  <p:transition spd="med"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4409"/>
      </p:ext>
    </p:extLst>
  </p:cSld>
  <p:clrMapOvr>
    <a:masterClrMapping/>
  </p:clrMapOvr>
  <p:transition spd="med"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5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18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7078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812409"/>
      </p:ext>
    </p:extLst>
  </p:cSld>
  <p:clrMapOvr>
    <a:masterClrMapping/>
  </p:clrMapOvr>
  <p:transition spd="med"/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2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157781"/>
      </p:ext>
    </p:extLst>
  </p:cSld>
  <p:clrMapOvr>
    <a:masterClrMapping/>
  </p:clrMapOvr>
  <p:transition spd="med"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400042"/>
      </p:ext>
    </p:extLst>
  </p:cSld>
  <p:clrMapOvr>
    <a:masterClrMapping/>
  </p:clrMapOvr>
  <p:transition spd="med"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4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145376"/>
      </p:ext>
    </p:extLst>
  </p:cSld>
  <p:clrMapOvr>
    <a:masterClrMapping/>
  </p:clrMapOvr>
  <p:transition spd="med"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0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09800" y="2130425"/>
            <a:ext cx="7772400" cy="147002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0" algn="ctr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485681"/>
      </p:ext>
    </p:extLst>
  </p:cSld>
  <p:clrMapOvr>
    <a:masterClrMapping/>
  </p:clrMapOvr>
  <p:transition spd="med"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1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80" indent="-18288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851535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058545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079500" indent="-5537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15738"/>
      </p:ext>
    </p:extLst>
  </p:cSld>
  <p:clrMapOvr>
    <a:masterClrMapping/>
  </p:clrMapOvr>
  <p:transition spd="med"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2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3" y="4406900"/>
            <a:ext cx="7772401" cy="1362075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3" y="2906713"/>
            <a:ext cx="77724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0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289732"/>
      </p:ext>
    </p:extLst>
  </p:cSld>
  <p:clrMapOvr>
    <a:masterClrMapping/>
  </p:clrMapOvr>
  <p:transition spd="med"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3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8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981200" y="1600200"/>
            <a:ext cx="4038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245" indent="-18224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4220" indent="-60769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082675" indent="-80899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418590" indent="-100774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387475" indent="-86169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376235"/>
      </p:ext>
    </p:extLst>
  </p:cSld>
  <p:clrMapOvr>
    <a:masterClrMapping/>
  </p:clrMapOvr>
  <p:transition spd="med"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4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8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69025" y="1535112"/>
            <a:ext cx="4041775" cy="639764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4800" b="1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8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539613"/>
      </p:ext>
    </p:extLst>
  </p:cSld>
  <p:clrMapOvr>
    <a:masterClrMapping/>
  </p:clrMapOvr>
  <p:transition spd="med"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6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083077"/>
      </p:ext>
    </p:extLst>
  </p:cSld>
  <p:clrMapOvr>
    <a:masterClrMapping/>
  </p:clrMapOvr>
  <p:transition spd="med"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6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17178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280089"/>
      </p:ext>
    </p:extLst>
  </p:cSld>
  <p:clrMapOvr>
    <a:masterClrMapping/>
  </p:clrMapOvr>
  <p:transition spd="med"/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5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3050"/>
            <a:ext cx="3008315" cy="1162050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2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99050" y="273050"/>
            <a:ext cx="5111750" cy="585311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245" indent="-18224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31520" indent="-59499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044575" indent="-770255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447165" indent="-10363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12240" indent="-88646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 sz="32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81200" y="1435100"/>
            <a:ext cx="3008315" cy="46910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28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9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3327862"/>
      </p:ext>
    </p:extLst>
  </p:cSld>
  <p:clrMapOvr>
    <a:masterClrMapping/>
  </p:clrMapOvr>
  <p:transition spd="med"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7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16287" y="4800600"/>
            <a:ext cx="5486403" cy="566738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3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16287" y="612775"/>
            <a:ext cx="5486403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16287" y="5367337"/>
            <a:ext cx="5486403" cy="8048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sz="1400"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285714"/>
      </p:ext>
    </p:extLst>
  </p:cSld>
  <p:clrMapOvr>
    <a:masterClrMapping/>
  </p:clrMapOvr>
  <p:transition spd="med"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9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5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80" indent="-18288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851535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058545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079500" indent="-5537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030700"/>
      </p:ext>
    </p:extLst>
  </p:cSld>
  <p:clrMapOvr>
    <a:masterClrMapping/>
  </p:clrMapOvr>
  <p:transition spd="med"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Rectangle 1"/>
          <p:cNvSpPr/>
          <p:nvPr/>
        </p:nvSpPr>
        <p:spPr>
          <a:xfrm>
            <a:off x="1524000" y="220663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0" name="Rectangle 2"/>
          <p:cNvSpPr/>
          <p:nvPr/>
        </p:nvSpPr>
        <p:spPr>
          <a:xfrm>
            <a:off x="1524000" y="0"/>
            <a:ext cx="9144000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153400" y="274638"/>
            <a:ext cx="2057400" cy="5851527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b="0">
                <a:solidFill>
                  <a:srgbClr val="D2533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6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274638"/>
            <a:ext cx="6019800" cy="5851527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80" indent="-18288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57225" indent="-520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85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851535" indent="-57785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9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058545" indent="-64770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079500" indent="-553720">
              <a:lnSpc>
                <a:spcPct val="100000"/>
              </a:lnSpc>
              <a:spcBef>
                <a:spcPts val="500"/>
              </a:spcBef>
              <a:buClr>
                <a:srgbClr val="93A299"/>
              </a:buClr>
              <a:buSzPct val="100000"/>
              <a:buFont typeface="Arial" panose="020B0604020202020204"/>
              <a:buChar char="•"/>
              <a:defRPr>
                <a:solidFill>
                  <a:srgbClr val="29293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321425"/>
      </p:ext>
    </p:extLst>
  </p:cSld>
  <p:clrMapOvr>
    <a:masterClrMapping/>
  </p:clrMapOvr>
  <p:transition spd="med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Rectangle 27"/>
          <p:cNvSpPr/>
          <p:nvPr/>
        </p:nvSpPr>
        <p:spPr>
          <a:xfrm>
            <a:off x="1524001" y="366816"/>
            <a:ext cx="9144001" cy="84411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1" name="Rectangle 28"/>
          <p:cNvSpPr/>
          <p:nvPr/>
        </p:nvSpPr>
        <p:spPr>
          <a:xfrm>
            <a:off x="1524000" y="-1"/>
            <a:ext cx="9144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2" name="Rectangle 29"/>
          <p:cNvSpPr/>
          <p:nvPr/>
        </p:nvSpPr>
        <p:spPr>
          <a:xfrm>
            <a:off x="1524000" y="308275"/>
            <a:ext cx="9144001" cy="91445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3" name="Rectangle 30"/>
          <p:cNvSpPr/>
          <p:nvPr/>
        </p:nvSpPr>
        <p:spPr>
          <a:xfrm rot="10800000" flipH="1">
            <a:off x="6934182" y="360246"/>
            <a:ext cx="3733822" cy="91090"/>
          </a:xfrm>
          <a:prstGeom prst="rect">
            <a:avLst/>
          </a:prstGeom>
          <a:solidFill>
            <a:srgbClr val="43808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4" name="Rectangle 31"/>
          <p:cNvSpPr/>
          <p:nvPr/>
        </p:nvSpPr>
        <p:spPr>
          <a:xfrm rot="10800000" flipH="1">
            <a:off x="6934200" y="440111"/>
            <a:ext cx="3733802" cy="180038"/>
          </a:xfrm>
          <a:prstGeom prst="rect">
            <a:avLst/>
          </a:prstGeom>
          <a:solidFill>
            <a:srgbClr val="43808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5" name="Rounded Rectangle 32"/>
          <p:cNvSpPr/>
          <p:nvPr/>
        </p:nvSpPr>
        <p:spPr>
          <a:xfrm>
            <a:off x="6931338" y="497503"/>
            <a:ext cx="3063243" cy="274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6" name="Rounded Rectangle 33"/>
          <p:cNvSpPr/>
          <p:nvPr/>
        </p:nvSpPr>
        <p:spPr>
          <a:xfrm>
            <a:off x="8897646" y="588942"/>
            <a:ext cx="1600203" cy="3657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7" name="Rectangle 34"/>
          <p:cNvSpPr/>
          <p:nvPr/>
        </p:nvSpPr>
        <p:spPr>
          <a:xfrm>
            <a:off x="10608964" y="-2001"/>
            <a:ext cx="57629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8" name="Rectangle 35"/>
          <p:cNvSpPr/>
          <p:nvPr/>
        </p:nvSpPr>
        <p:spPr>
          <a:xfrm>
            <a:off x="10568481" y="-2001"/>
            <a:ext cx="274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79" name="Rectangle 36"/>
          <p:cNvSpPr/>
          <p:nvPr/>
        </p:nvSpPr>
        <p:spPr>
          <a:xfrm>
            <a:off x="10547649" y="-2001"/>
            <a:ext cx="12703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80" name="Rectangle 37"/>
          <p:cNvSpPr/>
          <p:nvPr/>
        </p:nvSpPr>
        <p:spPr>
          <a:xfrm>
            <a:off x="10499421" y="-2001"/>
            <a:ext cx="27435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81" name="Rectangle 38"/>
          <p:cNvSpPr/>
          <p:nvPr/>
        </p:nvSpPr>
        <p:spPr>
          <a:xfrm>
            <a:off x="10439675" y="379"/>
            <a:ext cx="54867" cy="585219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82" name="Rectangle 39"/>
          <p:cNvSpPr/>
          <p:nvPr/>
        </p:nvSpPr>
        <p:spPr>
          <a:xfrm>
            <a:off x="10395695" y="379"/>
            <a:ext cx="12703" cy="585219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pPr>
            <a:endParaRPr/>
          </a:p>
        </p:txBody>
      </p:sp>
      <p:sp>
        <p:nvSpPr>
          <p:cNvPr id="19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026628" y="-81541"/>
            <a:ext cx="434109" cy="449575"/>
          </a:xfrm>
          <a:prstGeom prst="rect">
            <a:avLst/>
          </a:prstGeom>
        </p:spPr>
        <p:txBody>
          <a:bodyPr lIns="91436" tIns="91436" rIns="91436" bIns="91436"/>
          <a:lstStyle>
            <a:lvl1pPr algn="r">
              <a:defRPr sz="1800"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617386"/>
      </p:ext>
    </p:extLst>
  </p:cSld>
  <p:clrMapOvr>
    <a:masterClrMapping/>
  </p:clrMapOvr>
  <p:transition spd="med"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6778"/>
            <a:ext cx="9144000" cy="1052738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99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3" y="6358576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409709"/>
      </p:ext>
    </p:extLst>
  </p:cSld>
  <p:clrMapOvr>
    <a:masterClrMapping/>
  </p:clrMapOvr>
  <p:transition spd="med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7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158330"/>
      </p:ext>
    </p:extLst>
  </p:cSld>
  <p:clrMapOvr>
    <a:masterClrMapping/>
  </p:clrMapOvr>
  <p:transition spd="med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4262" y="6358578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876871"/>
      </p:ext>
    </p:extLst>
  </p:cSld>
  <p:clrMapOvr>
    <a:masterClrMapping/>
  </p:clrMapOvr>
  <p:transition spd="med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1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7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381934"/>
      </p:ext>
    </p:extLst>
  </p:cSld>
  <p:clrMapOvr>
    <a:masterClrMapping/>
  </p:clrMapOvr>
  <p:transition spd="med"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1" y="4406900"/>
            <a:ext cx="7772402" cy="1362075"/>
          </a:xfrm>
          <a:prstGeom prst="rect">
            <a:avLst/>
          </a:prstGeom>
          <a:effectLst/>
        </p:spPr>
        <p:txBody>
          <a:bodyPr lIns="91436" tIns="91436" rIns="91436" bIns="91436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1" y="2906713"/>
            <a:ext cx="7772402" cy="1500190"/>
          </a:xfrm>
          <a:prstGeom prst="rect">
            <a:avLst/>
          </a:prstGeom>
        </p:spPr>
        <p:txBody>
          <a:bodyPr lIns="91436" tIns="91436" rIns="91436" bIns="91436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3" y="6358576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476276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1851" y="1709743"/>
            <a:ext cx="10515601" cy="2852737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1" y="4589464"/>
            <a:ext cx="10515601" cy="150018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23151"/>
      </p:ext>
    </p:extLst>
  </p:cSld>
  <p:clrMapOvr>
    <a:masterClrMapping/>
  </p:clrMapOvr>
  <p:transition spd="med"/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533400"/>
            <a:ext cx="8229600" cy="990600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>
              <a:lnSpc>
                <a:spcPct val="100000"/>
              </a:lnSpc>
              <a:defRPr sz="4000" b="0" spc="-100">
                <a:solidFill>
                  <a:srgbClr val="4F271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8768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182880" indent="-18288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356870" indent="-21971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85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518160" indent="-24384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90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685800" indent="-27432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100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760730" indent="-234950">
              <a:lnSpc>
                <a:spcPct val="100000"/>
              </a:lnSpc>
              <a:spcBef>
                <a:spcPts val="500"/>
              </a:spcBef>
              <a:buClr>
                <a:srgbClr val="3891A7"/>
              </a:buClr>
              <a:buSzPct val="100000"/>
              <a:buFont typeface="Arial" panose="020B0604020202020204"/>
              <a:buChar char="•"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7251"/>
            <a:ext cx="393346" cy="380262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431535"/>
      </p:ext>
    </p:extLst>
  </p:cSld>
  <p:clrMapOvr>
    <a:masterClrMapping/>
  </p:clrMapOvr>
  <p:transition spd="med"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Rectangle 9"/>
          <p:cNvSpPr/>
          <p:nvPr/>
        </p:nvSpPr>
        <p:spPr>
          <a:xfrm>
            <a:off x="1524000" y="220785"/>
            <a:ext cx="9144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1" name="Rectangle 6"/>
          <p:cNvSpPr/>
          <p:nvPr/>
        </p:nvSpPr>
        <p:spPr>
          <a:xfrm>
            <a:off x="1524000" y="-2"/>
            <a:ext cx="9144000" cy="365763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7251"/>
            <a:ext cx="393346" cy="380262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706055"/>
      </p:ext>
    </p:extLst>
  </p:cSld>
  <p:clrMapOvr>
    <a:masterClrMapping/>
  </p:clrMapOvr>
  <p:transition spd="med"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246311" y="4406900"/>
            <a:ext cx="7772402" cy="1362075"/>
          </a:xfrm>
          <a:prstGeom prst="rect">
            <a:avLst/>
          </a:prstGeom>
          <a:effectLst/>
        </p:spPr>
        <p:txBody>
          <a:bodyPr lIns="91436" tIns="91436" rIns="91436" bIns="91436" anchor="t">
            <a:normAutofit/>
          </a:bodyPr>
          <a:lstStyle>
            <a:lvl1pPr defTabSz="457200"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46311" y="2906713"/>
            <a:ext cx="7772402" cy="1500190"/>
          </a:xfrm>
          <a:prstGeom prst="rect">
            <a:avLst/>
          </a:prstGeom>
        </p:spPr>
        <p:txBody>
          <a:bodyPr lIns="91436" tIns="91436" rIns="91436" bIns="91436" anchor="b">
            <a:normAutofit/>
          </a:bodyPr>
          <a:lstStyle>
            <a:lvl1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defTabSz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7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904330"/>
      </p:ext>
    </p:extLst>
  </p:cSld>
  <p:clrMapOvr>
    <a:masterClrMapping/>
  </p:clrMapOvr>
  <p:transition spd="med"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2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"/>
          <p:cNvSpPr/>
          <p:nvPr/>
        </p:nvSpPr>
        <p:spPr>
          <a:xfrm>
            <a:off x="1524000" y="220663"/>
            <a:ext cx="9144001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9" name="Rectangle"/>
          <p:cNvSpPr/>
          <p:nvPr/>
        </p:nvSpPr>
        <p:spPr>
          <a:xfrm>
            <a:off x="1524000" y="0"/>
            <a:ext cx="9144001" cy="365125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4000" y="-10741"/>
            <a:ext cx="393342" cy="380259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010230"/>
      </p:ext>
    </p:extLst>
  </p:cSld>
  <p:clrMapOvr>
    <a:masterClrMapping/>
  </p:clrMapOvr>
  <p:transition spd="med"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90488"/>
            <a:ext cx="8229600" cy="1508126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6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»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1256030" indent="-102743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419860" indent="-96266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•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37055" indent="-1151255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198370" indent="-1283970">
              <a:lnSpc>
                <a:spcPct val="100000"/>
              </a:lnSpc>
              <a:spcBef>
                <a:spcPts val="700"/>
              </a:spcBef>
              <a:buClrTx/>
              <a:buSzPct val="100000"/>
              <a:buFontTx/>
              <a:buChar char="»"/>
              <a:defRPr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74257" y="6356985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28528"/>
      </p:ext>
    </p:extLst>
  </p:cSld>
  <p:clrMapOvr>
    <a:masterClrMapping/>
  </p:clrMapOvr>
  <p:transition spd="med"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7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07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685225"/>
      </p:ext>
    </p:extLst>
  </p:cSld>
  <p:clrMapOvr>
    <a:masterClrMapping/>
  </p:clrMapOvr>
  <p:transition spd="med"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  <a:effectLst/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08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5712" y="6358577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643760"/>
      </p:ext>
    </p:extLst>
  </p:cSld>
  <p:clrMapOvr>
    <a:masterClrMapping/>
  </p:clrMapOvr>
  <p:transition spd="med"/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9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4" cy="318492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411480" indent="-18288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628650" indent="-17145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•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890905" indent="-205105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–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143000" indent="-228600" defTabSz="412750">
              <a:lnSpc>
                <a:spcPct val="100000"/>
              </a:lnSpc>
              <a:spcBef>
                <a:spcPts val="0"/>
              </a:spcBef>
              <a:buClrTx/>
              <a:buSzPct val="100000"/>
              <a:buFontTx/>
              <a:buChar char="»"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97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4" cy="2324101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lnSpc>
                <a:spcPct val="100000"/>
              </a:lnSpc>
              <a:defRPr sz="5800" b="0" spc="-116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098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629563"/>
      </p:ext>
    </p:extLst>
  </p:cSld>
  <p:clrMapOvr>
    <a:masterClrMapping/>
  </p:clrMapOvr>
  <p:transition spd="med"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0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0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519255"/>
      </p:ext>
    </p:extLst>
  </p:cSld>
  <p:clrMapOvr>
    <a:masterClrMapping/>
  </p:clrMapOvr>
  <p:transition spd="med"/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6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01886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8678030"/>
      </p:ext>
    </p:extLst>
  </p:cSld>
  <p:clrMapOvr>
    <a:masterClrMapping/>
  </p:clrMapOvr>
  <p:transition spd="med"/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27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3720" indent="-32575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060825"/>
      </p:ext>
    </p:extLst>
  </p:cSld>
  <p:clrMapOvr>
    <a:masterClrMapping/>
  </p:clrMapOvr>
  <p:transition spd="med"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38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725942"/>
      </p:ext>
    </p:extLst>
  </p:cSld>
  <p:clrMapOvr>
    <a:masterClrMapping/>
  </p:clrMapOvr>
  <p:transition spd="med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2"/>
          </a:xfrm>
          <a:prstGeom prst="rect">
            <a:avLst/>
          </a:prstGeom>
          <a:effectLst/>
        </p:spPr>
        <p:txBody>
          <a:bodyPr lIns="91438" tIns="91438" rIns="91438" bIns="91438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6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345769"/>
      </p:ext>
    </p:extLst>
  </p:cSld>
  <p:clrMapOvr>
    <a:masterClrMapping/>
  </p:clrMapOvr>
  <p:transition spd="med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56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533607"/>
      </p:ext>
    </p:extLst>
  </p:cSld>
  <p:clrMapOvr>
    <a:masterClrMapping/>
  </p:clrMapOvr>
  <p:transition spd="med"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65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3891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6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6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3720" indent="-32575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23174"/>
            <a:ext cx="393342" cy="398775"/>
          </a:xfrm>
          <a:prstGeom prst="rect">
            <a:avLst/>
          </a:prstGeom>
        </p:spPr>
        <p:txBody>
          <a:bodyPr lIns="91436" tIns="91436" rIns="91436" bIns="91436" anchor="ctr"/>
          <a:lstStyle>
            <a:lvl1pPr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175813"/>
      </p:ext>
    </p:extLst>
  </p:cSld>
  <p:clrMapOvr>
    <a:masterClrMapping/>
  </p:clrMapOvr>
  <p:transition spd="med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7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495300" indent="-2667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77240" indent="-32004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414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70000" indent="-3556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06" y="6358574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883745"/>
      </p:ext>
    </p:extLst>
  </p:cSld>
  <p:clrMapOvr>
    <a:masterClrMapping/>
  </p:clrMapOvr>
  <p:transition spd="med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91436" tIns="91436" rIns="91436" bIns="91436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8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91436" tIns="91436" rIns="91436" bIns="91436"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8712" y="6358576"/>
            <a:ext cx="365090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091582"/>
      </p:ext>
    </p:extLst>
  </p:cSld>
  <p:clrMapOvr>
    <a:masterClrMapping/>
  </p:clrMapOvr>
  <p:transition spd="med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19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3720" indent="-32575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10" y="6357781"/>
            <a:ext cx="365091" cy="3606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108274"/>
      </p:ext>
    </p:extLst>
  </p:cSld>
  <p:clrMapOvr>
    <a:masterClrMapping/>
  </p:clrMapOvr>
  <p:transition spd="med"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4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48786"/>
            <a:ext cx="393343" cy="380258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2495"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407015"/>
      </p:ext>
    </p:extLst>
  </p:cSld>
  <p:clrMapOvr>
    <a:masterClrMapping/>
  </p:clrMapOvr>
  <p:transition spd="med"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06" y="6358576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635623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9"/>
            <a:ext cx="10515601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4" y="1681166"/>
            <a:ext cx="5183189" cy="82391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6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970743"/>
      </p:ext>
    </p:extLst>
  </p:cSld>
  <p:clrMapOvr>
    <a:masterClrMapping/>
  </p:clrMapOvr>
  <p:transition spd="med"/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Rectangle 1"/>
          <p:cNvSpPr/>
          <p:nvPr/>
        </p:nvSpPr>
        <p:spPr>
          <a:xfrm>
            <a:off x="0" y="220663"/>
            <a:ext cx="12192000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9" name="Rectangle 2"/>
          <p:cNvSpPr/>
          <p:nvPr/>
        </p:nvSpPr>
        <p:spPr>
          <a:xfrm>
            <a:off x="0" y="0"/>
            <a:ext cx="12192000" cy="365128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6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3720" indent="-32575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09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-9948"/>
            <a:ext cx="393347" cy="380262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248744"/>
      </p:ext>
    </p:extLst>
  </p:cSld>
  <p:clrMapOvr>
    <a:masterClrMapping/>
  </p:clrMapOvr>
  <p:transition spd="med"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91438" tIns="91438" rIns="91438" bIns="91438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3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5549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7620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051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12801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7306" y="6358576"/>
            <a:ext cx="365094" cy="3606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9755287"/>
      </p:ext>
    </p:extLst>
  </p:cSld>
  <p:clrMapOvr>
    <a:masterClrMapping/>
  </p:clrMapOvr>
  <p:transition spd="med"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050404"/>
      </p:ext>
    </p:extLst>
  </p:cSld>
  <p:clrMapOvr>
    <a:masterClrMapping/>
  </p:clrMapOvr>
  <p:transition spd="med"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4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703288"/>
      </p:ext>
    </p:extLst>
  </p:cSld>
  <p:clrMapOvr>
    <a:masterClrMapping/>
  </p:clrMapOvr>
  <p:transition spd="med"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578054"/>
      </p:ext>
    </p:extLst>
  </p:cSld>
  <p:clrMapOvr>
    <a:masterClrMapping/>
  </p:clrMapOvr>
  <p:transition spd="med"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6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11162"/>
      </p:ext>
    </p:extLst>
  </p:cSld>
  <p:clrMapOvr>
    <a:masterClrMapping/>
  </p:clrMapOvr>
  <p:transition spd="med"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74063"/>
      </p:ext>
    </p:extLst>
  </p:cSld>
  <p:clrMapOvr>
    <a:masterClrMapping/>
  </p:clrMapOvr>
  <p:transition spd="med"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237907"/>
      </p:ext>
    </p:extLst>
  </p:cSld>
  <p:clrMapOvr>
    <a:masterClrMapping/>
  </p:clrMapOvr>
  <p:transition spd="med"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8824268"/>
      </p:ext>
    </p:extLst>
  </p:cSld>
  <p:clrMapOvr>
    <a:masterClrMapping/>
  </p:clrMapOvr>
  <p:transition spd="med"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78410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>
              <a:defRPr sz="4400" b="0">
                <a:solidFill>
                  <a:srgbClr val="000000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644082"/>
      </p:ext>
    </p:extLst>
  </p:cSld>
  <p:clrMapOvr>
    <a:masterClrMapping/>
  </p:clrMapOvr>
  <p:transition spd="med"/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1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223836"/>
      </p:ext>
    </p:extLst>
  </p:cSld>
  <p:clrMapOvr>
    <a:masterClrMapping/>
  </p:clrMapOvr>
  <p:transition spd="med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209741"/>
      </p:ext>
    </p:extLst>
  </p:cSld>
  <p:clrMapOvr>
    <a:masterClrMapping/>
  </p:clrMapOvr>
  <p:transition spd="med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304965"/>
      </p:ext>
    </p:extLst>
  </p:cSld>
  <p:clrMapOvr>
    <a:masterClrMapping/>
  </p:clrMapOvr>
  <p:transition spd="med"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147355"/>
      </p:ext>
    </p:extLst>
  </p:cSld>
  <p:clrMapOvr>
    <a:masterClrMapping/>
  </p:clrMapOvr>
  <p:transition spd="med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4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90575" indent="-333375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34440" indent="-320040">
              <a:lnSpc>
                <a:spcPct val="100000"/>
              </a:lnSpc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272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84400" indent="-355600">
              <a:lnSpc>
                <a:spcPct val="100000"/>
              </a:lnSpc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020582"/>
      </p:ext>
    </p:extLst>
  </p:cSld>
  <p:clrMapOvr>
    <a:masterClrMapping/>
  </p:clrMapOvr>
  <p:transition spd="med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3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077260"/>
      </p:ext>
    </p:extLst>
  </p:cSld>
  <p:clrMapOvr>
    <a:masterClrMapping/>
  </p:clrMapOvr>
  <p:transition spd="med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307643"/>
      </p:ext>
    </p:extLst>
  </p:cSld>
  <p:clrMapOvr>
    <a:masterClrMapping/>
  </p:clrMapOvr>
  <p:transition spd="med"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7286413"/>
      </p:ext>
    </p:extLst>
  </p:cSld>
  <p:clrMapOvr>
    <a:masterClrMapping/>
  </p:clrMapOvr>
  <p:transition spd="med"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8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3590" indent="-3263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6554207"/>
      </p:ext>
    </p:extLst>
  </p:cSld>
  <p:clrMapOvr>
    <a:masterClrMapping/>
  </p:clrMapOvr>
  <p:transition spd="med"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3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9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624217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1"/>
            <a:ext cx="275073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40367"/>
      </p:ext>
    </p:extLst>
  </p:cSld>
  <p:clrMapOvr>
    <a:masterClrMapping/>
  </p:clrMapOvr>
  <p:transition spd="med"/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077571"/>
      </p:ext>
    </p:extLst>
  </p:cSld>
  <p:clrMapOvr>
    <a:masterClrMapping/>
  </p:clrMapOvr>
  <p:transition spd="med"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2320" indent="-3251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6725" indent="-365125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2352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977767"/>
      </p:ext>
    </p:extLst>
  </p:cSld>
  <p:clrMapOvr>
    <a:masterClrMapping/>
  </p:clrMapOvr>
  <p:transition spd="med"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>
              <a:lnSpc>
                <a:spcPct val="100000"/>
              </a:lnSpc>
              <a:defRPr sz="4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573810"/>
      </p:ext>
    </p:extLst>
  </p:cSld>
  <p:clrMapOvr>
    <a:masterClrMapping/>
  </p:clrMapOvr>
  <p:transition spd="med"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36930" indent="-37973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41120" indent="-42672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39290" indent="-56769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61260" indent="-63246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477339"/>
      </p:ext>
    </p:extLst>
  </p:cSld>
  <p:clrMapOvr>
    <a:masterClrMapping/>
  </p:clrMapOvr>
  <p:transition spd="med"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896111"/>
      </p:ext>
    </p:extLst>
  </p:cSld>
  <p:clrMapOvr>
    <a:masterClrMapping/>
  </p:clrMapOvr>
  <p:transition spd="med"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effectLst/>
        </p:spPr>
        <p:txBody>
          <a:bodyPr lIns="45719" tIns="45719" rIns="45719" bIns="45719" anchor="t">
            <a:normAutofit/>
          </a:bodyPr>
          <a:lstStyle>
            <a:lvl1pPr algn="ctr">
              <a:lnSpc>
                <a:spcPct val="100000"/>
              </a:lnSpc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150879"/>
      </p:ext>
    </p:extLst>
  </p:cSld>
  <p:clrMapOvr>
    <a:masterClrMapping/>
  </p:clrMapOvr>
  <p:transition spd="med"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023151"/>
      </p:ext>
    </p:extLst>
  </p:cSld>
  <p:clrMapOvr>
    <a:masterClrMapping/>
  </p:clrMapOvr>
  <p:transition spd="med"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6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829310" indent="-37211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320800" indent="-4064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955800" indent="-58420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479040" indent="-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anose="020B0604020202020204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3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/>
          </a:p>
        </p:txBody>
      </p:sp>
      <p:sp>
        <p:nvSpPr>
          <p:cNvPr id="2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236107"/>
      </p:ext>
    </p:extLst>
  </p:cSld>
  <p:clrMapOvr>
    <a:masterClrMapping/>
  </p:clrMapOvr>
  <p:transition spd="med"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>
              <a:lnSpc>
                <a:spcPct val="100000"/>
              </a:lnSpc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r>
              <a:t>Title Text</a:t>
            </a:r>
          </a:p>
        </p:txBody>
      </p:sp>
      <p:sp>
        <p:nvSpPr>
          <p:cNvPr id="247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indent="4572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indent="9144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indent="1371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indent="18288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8" y="6413967"/>
            <a:ext cx="258623" cy="24830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232782"/>
      </p:ext>
    </p:extLst>
  </p:cSld>
  <p:clrMapOvr>
    <a:masterClrMapping/>
  </p:clrMapOvr>
  <p:transition spd="med"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ffectLst/>
        </p:spPr>
        <p:txBody>
          <a:bodyPr lIns="45719" tIns="45719" rIns="45719" bIns="45719" anchor="b">
            <a:normAutofit/>
          </a:bodyPr>
          <a:lstStyle>
            <a:lvl1pPr algn="ctr" defTabSz="409575">
              <a:lnSpc>
                <a:spcPct val="100000"/>
              </a:lnSpc>
              <a:defRPr sz="60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4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 defTabSz="409575">
              <a:lnSpc>
                <a:spcPct val="100000"/>
              </a:lnSpc>
              <a:spcBef>
                <a:spcPts val="15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3174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7802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6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861.xml"/><Relationship Id="rId7" Type="http://schemas.openxmlformats.org/officeDocument/2006/relationships/slideLayout" Target="../slideLayouts/slideLayout186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860.xml"/><Relationship Id="rId1" Type="http://schemas.openxmlformats.org/officeDocument/2006/relationships/slideLayout" Target="../slideLayouts/slideLayout1859.xml"/><Relationship Id="rId6" Type="http://schemas.openxmlformats.org/officeDocument/2006/relationships/slideLayout" Target="../slideLayouts/slideLayout1864.xml"/><Relationship Id="rId11" Type="http://schemas.openxmlformats.org/officeDocument/2006/relationships/slideLayout" Target="../slideLayouts/slideLayout1869.xml"/><Relationship Id="rId5" Type="http://schemas.openxmlformats.org/officeDocument/2006/relationships/slideLayout" Target="../slideLayouts/slideLayout1863.xml"/><Relationship Id="rId10" Type="http://schemas.openxmlformats.org/officeDocument/2006/relationships/slideLayout" Target="../slideLayouts/slideLayout1868.xml"/><Relationship Id="rId4" Type="http://schemas.openxmlformats.org/officeDocument/2006/relationships/slideLayout" Target="../slideLayouts/slideLayout1862.xml"/><Relationship Id="rId9" Type="http://schemas.openxmlformats.org/officeDocument/2006/relationships/slideLayout" Target="../slideLayouts/slideLayout1867.xml"/></Relationships>
</file>

<file path=ppt/slideMasters/_rels/slideMaster1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986.xml"/><Relationship Id="rId299" Type="http://schemas.openxmlformats.org/officeDocument/2006/relationships/slideLayout" Target="../slideLayouts/slideLayout2168.xml"/><Relationship Id="rId303" Type="http://schemas.openxmlformats.org/officeDocument/2006/relationships/slideLayout" Target="../slideLayouts/slideLayout2172.xml"/><Relationship Id="rId21" Type="http://schemas.openxmlformats.org/officeDocument/2006/relationships/slideLayout" Target="../slideLayouts/slideLayout1890.xml"/><Relationship Id="rId42" Type="http://schemas.openxmlformats.org/officeDocument/2006/relationships/slideLayout" Target="../slideLayouts/slideLayout1911.xml"/><Relationship Id="rId63" Type="http://schemas.openxmlformats.org/officeDocument/2006/relationships/slideLayout" Target="../slideLayouts/slideLayout1932.xml"/><Relationship Id="rId84" Type="http://schemas.openxmlformats.org/officeDocument/2006/relationships/slideLayout" Target="../slideLayouts/slideLayout1953.xml"/><Relationship Id="rId138" Type="http://schemas.openxmlformats.org/officeDocument/2006/relationships/slideLayout" Target="../slideLayouts/slideLayout2007.xml"/><Relationship Id="rId159" Type="http://schemas.openxmlformats.org/officeDocument/2006/relationships/slideLayout" Target="../slideLayouts/slideLayout2028.xml"/><Relationship Id="rId170" Type="http://schemas.openxmlformats.org/officeDocument/2006/relationships/slideLayout" Target="../slideLayouts/slideLayout2039.xml"/><Relationship Id="rId191" Type="http://schemas.openxmlformats.org/officeDocument/2006/relationships/slideLayout" Target="../slideLayouts/slideLayout2060.xml"/><Relationship Id="rId205" Type="http://schemas.openxmlformats.org/officeDocument/2006/relationships/slideLayout" Target="../slideLayouts/slideLayout2074.xml"/><Relationship Id="rId226" Type="http://schemas.openxmlformats.org/officeDocument/2006/relationships/slideLayout" Target="../slideLayouts/slideLayout2095.xml"/><Relationship Id="rId247" Type="http://schemas.openxmlformats.org/officeDocument/2006/relationships/slideLayout" Target="../slideLayouts/slideLayout2116.xml"/><Relationship Id="rId107" Type="http://schemas.openxmlformats.org/officeDocument/2006/relationships/slideLayout" Target="../slideLayouts/slideLayout1976.xml"/><Relationship Id="rId268" Type="http://schemas.openxmlformats.org/officeDocument/2006/relationships/slideLayout" Target="../slideLayouts/slideLayout2137.xml"/><Relationship Id="rId289" Type="http://schemas.openxmlformats.org/officeDocument/2006/relationships/slideLayout" Target="../slideLayouts/slideLayout2158.xml"/><Relationship Id="rId11" Type="http://schemas.openxmlformats.org/officeDocument/2006/relationships/slideLayout" Target="../slideLayouts/slideLayout1880.xml"/><Relationship Id="rId32" Type="http://schemas.openxmlformats.org/officeDocument/2006/relationships/slideLayout" Target="../slideLayouts/slideLayout1901.xml"/><Relationship Id="rId53" Type="http://schemas.openxmlformats.org/officeDocument/2006/relationships/slideLayout" Target="../slideLayouts/slideLayout1922.xml"/><Relationship Id="rId74" Type="http://schemas.openxmlformats.org/officeDocument/2006/relationships/slideLayout" Target="../slideLayouts/slideLayout1943.xml"/><Relationship Id="rId128" Type="http://schemas.openxmlformats.org/officeDocument/2006/relationships/slideLayout" Target="../slideLayouts/slideLayout1997.xml"/><Relationship Id="rId149" Type="http://schemas.openxmlformats.org/officeDocument/2006/relationships/slideLayout" Target="../slideLayouts/slideLayout2018.xml"/><Relationship Id="rId314" Type="http://schemas.openxmlformats.org/officeDocument/2006/relationships/slideLayout" Target="../slideLayouts/slideLayout2183.xml"/><Relationship Id="rId5" Type="http://schemas.openxmlformats.org/officeDocument/2006/relationships/slideLayout" Target="../slideLayouts/slideLayout1874.xml"/><Relationship Id="rId95" Type="http://schemas.openxmlformats.org/officeDocument/2006/relationships/slideLayout" Target="../slideLayouts/slideLayout1964.xml"/><Relationship Id="rId160" Type="http://schemas.openxmlformats.org/officeDocument/2006/relationships/slideLayout" Target="../slideLayouts/slideLayout2029.xml"/><Relationship Id="rId181" Type="http://schemas.openxmlformats.org/officeDocument/2006/relationships/slideLayout" Target="../slideLayouts/slideLayout2050.xml"/><Relationship Id="rId216" Type="http://schemas.openxmlformats.org/officeDocument/2006/relationships/slideLayout" Target="../slideLayouts/slideLayout2085.xml"/><Relationship Id="rId237" Type="http://schemas.openxmlformats.org/officeDocument/2006/relationships/slideLayout" Target="../slideLayouts/slideLayout2106.xml"/><Relationship Id="rId258" Type="http://schemas.openxmlformats.org/officeDocument/2006/relationships/slideLayout" Target="../slideLayouts/slideLayout2127.xml"/><Relationship Id="rId279" Type="http://schemas.openxmlformats.org/officeDocument/2006/relationships/slideLayout" Target="../slideLayouts/slideLayout2148.xml"/><Relationship Id="rId22" Type="http://schemas.openxmlformats.org/officeDocument/2006/relationships/slideLayout" Target="../slideLayouts/slideLayout1891.xml"/><Relationship Id="rId43" Type="http://schemas.openxmlformats.org/officeDocument/2006/relationships/slideLayout" Target="../slideLayouts/slideLayout1912.xml"/><Relationship Id="rId64" Type="http://schemas.openxmlformats.org/officeDocument/2006/relationships/slideLayout" Target="../slideLayouts/slideLayout1933.xml"/><Relationship Id="rId118" Type="http://schemas.openxmlformats.org/officeDocument/2006/relationships/slideLayout" Target="../slideLayouts/slideLayout1987.xml"/><Relationship Id="rId139" Type="http://schemas.openxmlformats.org/officeDocument/2006/relationships/slideLayout" Target="../slideLayouts/slideLayout2008.xml"/><Relationship Id="rId290" Type="http://schemas.openxmlformats.org/officeDocument/2006/relationships/slideLayout" Target="../slideLayouts/slideLayout2159.xml"/><Relationship Id="rId304" Type="http://schemas.openxmlformats.org/officeDocument/2006/relationships/slideLayout" Target="../slideLayouts/slideLayout2173.xml"/><Relationship Id="rId85" Type="http://schemas.openxmlformats.org/officeDocument/2006/relationships/slideLayout" Target="../slideLayouts/slideLayout1954.xml"/><Relationship Id="rId150" Type="http://schemas.openxmlformats.org/officeDocument/2006/relationships/slideLayout" Target="../slideLayouts/slideLayout2019.xml"/><Relationship Id="rId171" Type="http://schemas.openxmlformats.org/officeDocument/2006/relationships/slideLayout" Target="../slideLayouts/slideLayout2040.xml"/><Relationship Id="rId192" Type="http://schemas.openxmlformats.org/officeDocument/2006/relationships/slideLayout" Target="../slideLayouts/slideLayout2061.xml"/><Relationship Id="rId206" Type="http://schemas.openxmlformats.org/officeDocument/2006/relationships/slideLayout" Target="../slideLayouts/slideLayout2075.xml"/><Relationship Id="rId227" Type="http://schemas.openxmlformats.org/officeDocument/2006/relationships/slideLayout" Target="../slideLayouts/slideLayout2096.xml"/><Relationship Id="rId248" Type="http://schemas.openxmlformats.org/officeDocument/2006/relationships/slideLayout" Target="../slideLayouts/slideLayout2117.xml"/><Relationship Id="rId269" Type="http://schemas.openxmlformats.org/officeDocument/2006/relationships/slideLayout" Target="../slideLayouts/slideLayout2138.xml"/><Relationship Id="rId12" Type="http://schemas.openxmlformats.org/officeDocument/2006/relationships/slideLayout" Target="../slideLayouts/slideLayout1881.xml"/><Relationship Id="rId33" Type="http://schemas.openxmlformats.org/officeDocument/2006/relationships/slideLayout" Target="../slideLayouts/slideLayout1902.xml"/><Relationship Id="rId108" Type="http://schemas.openxmlformats.org/officeDocument/2006/relationships/slideLayout" Target="../slideLayouts/slideLayout1977.xml"/><Relationship Id="rId129" Type="http://schemas.openxmlformats.org/officeDocument/2006/relationships/slideLayout" Target="../slideLayouts/slideLayout1998.xml"/><Relationship Id="rId280" Type="http://schemas.openxmlformats.org/officeDocument/2006/relationships/slideLayout" Target="../slideLayouts/slideLayout2149.xml"/><Relationship Id="rId315" Type="http://schemas.openxmlformats.org/officeDocument/2006/relationships/slideLayout" Target="../slideLayouts/slideLayout2184.xml"/><Relationship Id="rId54" Type="http://schemas.openxmlformats.org/officeDocument/2006/relationships/slideLayout" Target="../slideLayouts/slideLayout1923.xml"/><Relationship Id="rId75" Type="http://schemas.openxmlformats.org/officeDocument/2006/relationships/slideLayout" Target="../slideLayouts/slideLayout1944.xml"/><Relationship Id="rId96" Type="http://schemas.openxmlformats.org/officeDocument/2006/relationships/slideLayout" Target="../slideLayouts/slideLayout1965.xml"/><Relationship Id="rId140" Type="http://schemas.openxmlformats.org/officeDocument/2006/relationships/slideLayout" Target="../slideLayouts/slideLayout2009.xml"/><Relationship Id="rId161" Type="http://schemas.openxmlformats.org/officeDocument/2006/relationships/slideLayout" Target="../slideLayouts/slideLayout2030.xml"/><Relationship Id="rId182" Type="http://schemas.openxmlformats.org/officeDocument/2006/relationships/slideLayout" Target="../slideLayouts/slideLayout2051.xml"/><Relationship Id="rId217" Type="http://schemas.openxmlformats.org/officeDocument/2006/relationships/slideLayout" Target="../slideLayouts/slideLayout2086.xml"/><Relationship Id="rId6" Type="http://schemas.openxmlformats.org/officeDocument/2006/relationships/slideLayout" Target="../slideLayouts/slideLayout1875.xml"/><Relationship Id="rId238" Type="http://schemas.openxmlformats.org/officeDocument/2006/relationships/slideLayout" Target="../slideLayouts/slideLayout2107.xml"/><Relationship Id="rId259" Type="http://schemas.openxmlformats.org/officeDocument/2006/relationships/slideLayout" Target="../slideLayouts/slideLayout2128.xml"/><Relationship Id="rId23" Type="http://schemas.openxmlformats.org/officeDocument/2006/relationships/slideLayout" Target="../slideLayouts/slideLayout1892.xml"/><Relationship Id="rId119" Type="http://schemas.openxmlformats.org/officeDocument/2006/relationships/slideLayout" Target="../slideLayouts/slideLayout1988.xml"/><Relationship Id="rId270" Type="http://schemas.openxmlformats.org/officeDocument/2006/relationships/slideLayout" Target="../slideLayouts/slideLayout2139.xml"/><Relationship Id="rId291" Type="http://schemas.openxmlformats.org/officeDocument/2006/relationships/slideLayout" Target="../slideLayouts/slideLayout2160.xml"/><Relationship Id="rId305" Type="http://schemas.openxmlformats.org/officeDocument/2006/relationships/slideLayout" Target="../slideLayouts/slideLayout2174.xml"/><Relationship Id="rId44" Type="http://schemas.openxmlformats.org/officeDocument/2006/relationships/slideLayout" Target="../slideLayouts/slideLayout1913.xml"/><Relationship Id="rId65" Type="http://schemas.openxmlformats.org/officeDocument/2006/relationships/slideLayout" Target="../slideLayouts/slideLayout1934.xml"/><Relationship Id="rId86" Type="http://schemas.openxmlformats.org/officeDocument/2006/relationships/slideLayout" Target="../slideLayouts/slideLayout1955.xml"/><Relationship Id="rId130" Type="http://schemas.openxmlformats.org/officeDocument/2006/relationships/slideLayout" Target="../slideLayouts/slideLayout1999.xml"/><Relationship Id="rId151" Type="http://schemas.openxmlformats.org/officeDocument/2006/relationships/slideLayout" Target="../slideLayouts/slideLayout2020.xml"/><Relationship Id="rId172" Type="http://schemas.openxmlformats.org/officeDocument/2006/relationships/slideLayout" Target="../slideLayouts/slideLayout2041.xml"/><Relationship Id="rId193" Type="http://schemas.openxmlformats.org/officeDocument/2006/relationships/slideLayout" Target="../slideLayouts/slideLayout2062.xml"/><Relationship Id="rId207" Type="http://schemas.openxmlformats.org/officeDocument/2006/relationships/slideLayout" Target="../slideLayouts/slideLayout2076.xml"/><Relationship Id="rId228" Type="http://schemas.openxmlformats.org/officeDocument/2006/relationships/slideLayout" Target="../slideLayouts/slideLayout2097.xml"/><Relationship Id="rId249" Type="http://schemas.openxmlformats.org/officeDocument/2006/relationships/slideLayout" Target="../slideLayouts/slideLayout2118.xml"/><Relationship Id="rId13" Type="http://schemas.openxmlformats.org/officeDocument/2006/relationships/slideLayout" Target="../slideLayouts/slideLayout1882.xml"/><Relationship Id="rId109" Type="http://schemas.openxmlformats.org/officeDocument/2006/relationships/slideLayout" Target="../slideLayouts/slideLayout1978.xml"/><Relationship Id="rId260" Type="http://schemas.openxmlformats.org/officeDocument/2006/relationships/slideLayout" Target="../slideLayouts/slideLayout2129.xml"/><Relationship Id="rId281" Type="http://schemas.openxmlformats.org/officeDocument/2006/relationships/slideLayout" Target="../slideLayouts/slideLayout2150.xml"/><Relationship Id="rId316" Type="http://schemas.openxmlformats.org/officeDocument/2006/relationships/slideLayout" Target="../slideLayouts/slideLayout2185.xml"/><Relationship Id="rId34" Type="http://schemas.openxmlformats.org/officeDocument/2006/relationships/slideLayout" Target="../slideLayouts/slideLayout1903.xml"/><Relationship Id="rId55" Type="http://schemas.openxmlformats.org/officeDocument/2006/relationships/slideLayout" Target="../slideLayouts/slideLayout1924.xml"/><Relationship Id="rId76" Type="http://schemas.openxmlformats.org/officeDocument/2006/relationships/slideLayout" Target="../slideLayouts/slideLayout1945.xml"/><Relationship Id="rId97" Type="http://schemas.openxmlformats.org/officeDocument/2006/relationships/slideLayout" Target="../slideLayouts/slideLayout1966.xml"/><Relationship Id="rId120" Type="http://schemas.openxmlformats.org/officeDocument/2006/relationships/slideLayout" Target="../slideLayouts/slideLayout1989.xml"/><Relationship Id="rId141" Type="http://schemas.openxmlformats.org/officeDocument/2006/relationships/slideLayout" Target="../slideLayouts/slideLayout2010.xml"/><Relationship Id="rId7" Type="http://schemas.openxmlformats.org/officeDocument/2006/relationships/slideLayout" Target="../slideLayouts/slideLayout1876.xml"/><Relationship Id="rId162" Type="http://schemas.openxmlformats.org/officeDocument/2006/relationships/slideLayout" Target="../slideLayouts/slideLayout2031.xml"/><Relationship Id="rId183" Type="http://schemas.openxmlformats.org/officeDocument/2006/relationships/slideLayout" Target="../slideLayouts/slideLayout2052.xml"/><Relationship Id="rId218" Type="http://schemas.openxmlformats.org/officeDocument/2006/relationships/slideLayout" Target="../slideLayouts/slideLayout2087.xml"/><Relationship Id="rId239" Type="http://schemas.openxmlformats.org/officeDocument/2006/relationships/slideLayout" Target="../slideLayouts/slideLayout2108.xml"/><Relationship Id="rId250" Type="http://schemas.openxmlformats.org/officeDocument/2006/relationships/slideLayout" Target="../slideLayouts/slideLayout2119.xml"/><Relationship Id="rId271" Type="http://schemas.openxmlformats.org/officeDocument/2006/relationships/slideLayout" Target="../slideLayouts/slideLayout2140.xml"/><Relationship Id="rId292" Type="http://schemas.openxmlformats.org/officeDocument/2006/relationships/slideLayout" Target="../slideLayouts/slideLayout2161.xml"/><Relationship Id="rId306" Type="http://schemas.openxmlformats.org/officeDocument/2006/relationships/slideLayout" Target="../slideLayouts/slideLayout2175.xml"/><Relationship Id="rId24" Type="http://schemas.openxmlformats.org/officeDocument/2006/relationships/slideLayout" Target="../slideLayouts/slideLayout1893.xml"/><Relationship Id="rId45" Type="http://schemas.openxmlformats.org/officeDocument/2006/relationships/slideLayout" Target="../slideLayouts/slideLayout1914.xml"/><Relationship Id="rId66" Type="http://schemas.openxmlformats.org/officeDocument/2006/relationships/slideLayout" Target="../slideLayouts/slideLayout1935.xml"/><Relationship Id="rId87" Type="http://schemas.openxmlformats.org/officeDocument/2006/relationships/slideLayout" Target="../slideLayouts/slideLayout1956.xml"/><Relationship Id="rId110" Type="http://schemas.openxmlformats.org/officeDocument/2006/relationships/slideLayout" Target="../slideLayouts/slideLayout1979.xml"/><Relationship Id="rId131" Type="http://schemas.openxmlformats.org/officeDocument/2006/relationships/slideLayout" Target="../slideLayouts/slideLayout2000.xml"/><Relationship Id="rId152" Type="http://schemas.openxmlformats.org/officeDocument/2006/relationships/slideLayout" Target="../slideLayouts/slideLayout2021.xml"/><Relationship Id="rId173" Type="http://schemas.openxmlformats.org/officeDocument/2006/relationships/slideLayout" Target="../slideLayouts/slideLayout2042.xml"/><Relationship Id="rId194" Type="http://schemas.openxmlformats.org/officeDocument/2006/relationships/slideLayout" Target="../slideLayouts/slideLayout2063.xml"/><Relationship Id="rId208" Type="http://schemas.openxmlformats.org/officeDocument/2006/relationships/slideLayout" Target="../slideLayouts/slideLayout2077.xml"/><Relationship Id="rId229" Type="http://schemas.openxmlformats.org/officeDocument/2006/relationships/slideLayout" Target="../slideLayouts/slideLayout2098.xml"/><Relationship Id="rId19" Type="http://schemas.openxmlformats.org/officeDocument/2006/relationships/slideLayout" Target="../slideLayouts/slideLayout1888.xml"/><Relationship Id="rId224" Type="http://schemas.openxmlformats.org/officeDocument/2006/relationships/slideLayout" Target="../slideLayouts/slideLayout2093.xml"/><Relationship Id="rId240" Type="http://schemas.openxmlformats.org/officeDocument/2006/relationships/slideLayout" Target="../slideLayouts/slideLayout2109.xml"/><Relationship Id="rId245" Type="http://schemas.openxmlformats.org/officeDocument/2006/relationships/slideLayout" Target="../slideLayouts/slideLayout2114.xml"/><Relationship Id="rId261" Type="http://schemas.openxmlformats.org/officeDocument/2006/relationships/slideLayout" Target="../slideLayouts/slideLayout2130.xml"/><Relationship Id="rId266" Type="http://schemas.openxmlformats.org/officeDocument/2006/relationships/slideLayout" Target="../slideLayouts/slideLayout2135.xml"/><Relationship Id="rId287" Type="http://schemas.openxmlformats.org/officeDocument/2006/relationships/slideLayout" Target="../slideLayouts/slideLayout2156.xml"/><Relationship Id="rId14" Type="http://schemas.openxmlformats.org/officeDocument/2006/relationships/slideLayout" Target="../slideLayouts/slideLayout1883.xml"/><Relationship Id="rId30" Type="http://schemas.openxmlformats.org/officeDocument/2006/relationships/slideLayout" Target="../slideLayouts/slideLayout1899.xml"/><Relationship Id="rId35" Type="http://schemas.openxmlformats.org/officeDocument/2006/relationships/slideLayout" Target="../slideLayouts/slideLayout1904.xml"/><Relationship Id="rId56" Type="http://schemas.openxmlformats.org/officeDocument/2006/relationships/slideLayout" Target="../slideLayouts/slideLayout1925.xml"/><Relationship Id="rId77" Type="http://schemas.openxmlformats.org/officeDocument/2006/relationships/slideLayout" Target="../slideLayouts/slideLayout1946.xml"/><Relationship Id="rId100" Type="http://schemas.openxmlformats.org/officeDocument/2006/relationships/slideLayout" Target="../slideLayouts/slideLayout1969.xml"/><Relationship Id="rId105" Type="http://schemas.openxmlformats.org/officeDocument/2006/relationships/slideLayout" Target="../slideLayouts/slideLayout1974.xml"/><Relationship Id="rId126" Type="http://schemas.openxmlformats.org/officeDocument/2006/relationships/slideLayout" Target="../slideLayouts/slideLayout1995.xml"/><Relationship Id="rId147" Type="http://schemas.openxmlformats.org/officeDocument/2006/relationships/slideLayout" Target="../slideLayouts/slideLayout2016.xml"/><Relationship Id="rId168" Type="http://schemas.openxmlformats.org/officeDocument/2006/relationships/slideLayout" Target="../slideLayouts/slideLayout2037.xml"/><Relationship Id="rId282" Type="http://schemas.openxmlformats.org/officeDocument/2006/relationships/slideLayout" Target="../slideLayouts/slideLayout2151.xml"/><Relationship Id="rId312" Type="http://schemas.openxmlformats.org/officeDocument/2006/relationships/slideLayout" Target="../slideLayouts/slideLayout2181.xml"/><Relationship Id="rId317" Type="http://schemas.openxmlformats.org/officeDocument/2006/relationships/slideLayout" Target="../slideLayouts/slideLayout2186.xml"/><Relationship Id="rId8" Type="http://schemas.openxmlformats.org/officeDocument/2006/relationships/slideLayout" Target="../slideLayouts/slideLayout1877.xml"/><Relationship Id="rId51" Type="http://schemas.openxmlformats.org/officeDocument/2006/relationships/slideLayout" Target="../slideLayouts/slideLayout1920.xml"/><Relationship Id="rId72" Type="http://schemas.openxmlformats.org/officeDocument/2006/relationships/slideLayout" Target="../slideLayouts/slideLayout1941.xml"/><Relationship Id="rId93" Type="http://schemas.openxmlformats.org/officeDocument/2006/relationships/slideLayout" Target="../slideLayouts/slideLayout1962.xml"/><Relationship Id="rId98" Type="http://schemas.openxmlformats.org/officeDocument/2006/relationships/slideLayout" Target="../slideLayouts/slideLayout1967.xml"/><Relationship Id="rId121" Type="http://schemas.openxmlformats.org/officeDocument/2006/relationships/slideLayout" Target="../slideLayouts/slideLayout1990.xml"/><Relationship Id="rId142" Type="http://schemas.openxmlformats.org/officeDocument/2006/relationships/slideLayout" Target="../slideLayouts/slideLayout2011.xml"/><Relationship Id="rId163" Type="http://schemas.openxmlformats.org/officeDocument/2006/relationships/slideLayout" Target="../slideLayouts/slideLayout2032.xml"/><Relationship Id="rId184" Type="http://schemas.openxmlformats.org/officeDocument/2006/relationships/slideLayout" Target="../slideLayouts/slideLayout2053.xml"/><Relationship Id="rId189" Type="http://schemas.openxmlformats.org/officeDocument/2006/relationships/slideLayout" Target="../slideLayouts/slideLayout2058.xml"/><Relationship Id="rId219" Type="http://schemas.openxmlformats.org/officeDocument/2006/relationships/slideLayout" Target="../slideLayouts/slideLayout2088.xml"/><Relationship Id="rId3" Type="http://schemas.openxmlformats.org/officeDocument/2006/relationships/slideLayout" Target="../slideLayouts/slideLayout1872.xml"/><Relationship Id="rId214" Type="http://schemas.openxmlformats.org/officeDocument/2006/relationships/slideLayout" Target="../slideLayouts/slideLayout2083.xml"/><Relationship Id="rId230" Type="http://schemas.openxmlformats.org/officeDocument/2006/relationships/slideLayout" Target="../slideLayouts/slideLayout2099.xml"/><Relationship Id="rId235" Type="http://schemas.openxmlformats.org/officeDocument/2006/relationships/slideLayout" Target="../slideLayouts/slideLayout2104.xml"/><Relationship Id="rId251" Type="http://schemas.openxmlformats.org/officeDocument/2006/relationships/slideLayout" Target="../slideLayouts/slideLayout2120.xml"/><Relationship Id="rId256" Type="http://schemas.openxmlformats.org/officeDocument/2006/relationships/slideLayout" Target="../slideLayouts/slideLayout2125.xml"/><Relationship Id="rId277" Type="http://schemas.openxmlformats.org/officeDocument/2006/relationships/slideLayout" Target="../slideLayouts/slideLayout2146.xml"/><Relationship Id="rId298" Type="http://schemas.openxmlformats.org/officeDocument/2006/relationships/slideLayout" Target="../slideLayouts/slideLayout2167.xml"/><Relationship Id="rId25" Type="http://schemas.openxmlformats.org/officeDocument/2006/relationships/slideLayout" Target="../slideLayouts/slideLayout1894.xml"/><Relationship Id="rId46" Type="http://schemas.openxmlformats.org/officeDocument/2006/relationships/slideLayout" Target="../slideLayouts/slideLayout1915.xml"/><Relationship Id="rId67" Type="http://schemas.openxmlformats.org/officeDocument/2006/relationships/slideLayout" Target="../slideLayouts/slideLayout1936.xml"/><Relationship Id="rId116" Type="http://schemas.openxmlformats.org/officeDocument/2006/relationships/slideLayout" Target="../slideLayouts/slideLayout1985.xml"/><Relationship Id="rId137" Type="http://schemas.openxmlformats.org/officeDocument/2006/relationships/slideLayout" Target="../slideLayouts/slideLayout2006.xml"/><Relationship Id="rId158" Type="http://schemas.openxmlformats.org/officeDocument/2006/relationships/slideLayout" Target="../slideLayouts/slideLayout2027.xml"/><Relationship Id="rId272" Type="http://schemas.openxmlformats.org/officeDocument/2006/relationships/slideLayout" Target="../slideLayouts/slideLayout2141.xml"/><Relationship Id="rId293" Type="http://schemas.openxmlformats.org/officeDocument/2006/relationships/slideLayout" Target="../slideLayouts/slideLayout2162.xml"/><Relationship Id="rId302" Type="http://schemas.openxmlformats.org/officeDocument/2006/relationships/slideLayout" Target="../slideLayouts/slideLayout2171.xml"/><Relationship Id="rId307" Type="http://schemas.openxmlformats.org/officeDocument/2006/relationships/slideLayout" Target="../slideLayouts/slideLayout2176.xml"/><Relationship Id="rId20" Type="http://schemas.openxmlformats.org/officeDocument/2006/relationships/slideLayout" Target="../slideLayouts/slideLayout1889.xml"/><Relationship Id="rId41" Type="http://schemas.openxmlformats.org/officeDocument/2006/relationships/slideLayout" Target="../slideLayouts/slideLayout1910.xml"/><Relationship Id="rId62" Type="http://schemas.openxmlformats.org/officeDocument/2006/relationships/slideLayout" Target="../slideLayouts/slideLayout1931.xml"/><Relationship Id="rId83" Type="http://schemas.openxmlformats.org/officeDocument/2006/relationships/slideLayout" Target="../slideLayouts/slideLayout1952.xml"/><Relationship Id="rId88" Type="http://schemas.openxmlformats.org/officeDocument/2006/relationships/slideLayout" Target="../slideLayouts/slideLayout1957.xml"/><Relationship Id="rId111" Type="http://schemas.openxmlformats.org/officeDocument/2006/relationships/slideLayout" Target="../slideLayouts/slideLayout1980.xml"/><Relationship Id="rId132" Type="http://schemas.openxmlformats.org/officeDocument/2006/relationships/slideLayout" Target="../slideLayouts/slideLayout2001.xml"/><Relationship Id="rId153" Type="http://schemas.openxmlformats.org/officeDocument/2006/relationships/slideLayout" Target="../slideLayouts/slideLayout2022.xml"/><Relationship Id="rId174" Type="http://schemas.openxmlformats.org/officeDocument/2006/relationships/slideLayout" Target="../slideLayouts/slideLayout2043.xml"/><Relationship Id="rId179" Type="http://schemas.openxmlformats.org/officeDocument/2006/relationships/slideLayout" Target="../slideLayouts/slideLayout2048.xml"/><Relationship Id="rId195" Type="http://schemas.openxmlformats.org/officeDocument/2006/relationships/slideLayout" Target="../slideLayouts/slideLayout2064.xml"/><Relationship Id="rId209" Type="http://schemas.openxmlformats.org/officeDocument/2006/relationships/slideLayout" Target="../slideLayouts/slideLayout2078.xml"/><Relationship Id="rId190" Type="http://schemas.openxmlformats.org/officeDocument/2006/relationships/slideLayout" Target="../slideLayouts/slideLayout2059.xml"/><Relationship Id="rId204" Type="http://schemas.openxmlformats.org/officeDocument/2006/relationships/slideLayout" Target="../slideLayouts/slideLayout2073.xml"/><Relationship Id="rId220" Type="http://schemas.openxmlformats.org/officeDocument/2006/relationships/slideLayout" Target="../slideLayouts/slideLayout2089.xml"/><Relationship Id="rId225" Type="http://schemas.openxmlformats.org/officeDocument/2006/relationships/slideLayout" Target="../slideLayouts/slideLayout2094.xml"/><Relationship Id="rId241" Type="http://schemas.openxmlformats.org/officeDocument/2006/relationships/slideLayout" Target="../slideLayouts/slideLayout2110.xml"/><Relationship Id="rId246" Type="http://schemas.openxmlformats.org/officeDocument/2006/relationships/slideLayout" Target="../slideLayouts/slideLayout2115.xml"/><Relationship Id="rId267" Type="http://schemas.openxmlformats.org/officeDocument/2006/relationships/slideLayout" Target="../slideLayouts/slideLayout2136.xml"/><Relationship Id="rId288" Type="http://schemas.openxmlformats.org/officeDocument/2006/relationships/slideLayout" Target="../slideLayouts/slideLayout2157.xml"/><Relationship Id="rId15" Type="http://schemas.openxmlformats.org/officeDocument/2006/relationships/slideLayout" Target="../slideLayouts/slideLayout1884.xml"/><Relationship Id="rId36" Type="http://schemas.openxmlformats.org/officeDocument/2006/relationships/slideLayout" Target="../slideLayouts/slideLayout1905.xml"/><Relationship Id="rId57" Type="http://schemas.openxmlformats.org/officeDocument/2006/relationships/slideLayout" Target="../slideLayouts/slideLayout1926.xml"/><Relationship Id="rId106" Type="http://schemas.openxmlformats.org/officeDocument/2006/relationships/slideLayout" Target="../slideLayouts/slideLayout1975.xml"/><Relationship Id="rId127" Type="http://schemas.openxmlformats.org/officeDocument/2006/relationships/slideLayout" Target="../slideLayouts/slideLayout1996.xml"/><Relationship Id="rId262" Type="http://schemas.openxmlformats.org/officeDocument/2006/relationships/slideLayout" Target="../slideLayouts/slideLayout2131.xml"/><Relationship Id="rId283" Type="http://schemas.openxmlformats.org/officeDocument/2006/relationships/slideLayout" Target="../slideLayouts/slideLayout2152.xml"/><Relationship Id="rId313" Type="http://schemas.openxmlformats.org/officeDocument/2006/relationships/slideLayout" Target="../slideLayouts/slideLayout2182.xml"/><Relationship Id="rId318" Type="http://schemas.openxmlformats.org/officeDocument/2006/relationships/slideLayout" Target="../slideLayouts/slideLayout2187.xml"/><Relationship Id="rId10" Type="http://schemas.openxmlformats.org/officeDocument/2006/relationships/slideLayout" Target="../slideLayouts/slideLayout1879.xml"/><Relationship Id="rId31" Type="http://schemas.openxmlformats.org/officeDocument/2006/relationships/slideLayout" Target="../slideLayouts/slideLayout1900.xml"/><Relationship Id="rId52" Type="http://schemas.openxmlformats.org/officeDocument/2006/relationships/slideLayout" Target="../slideLayouts/slideLayout1921.xml"/><Relationship Id="rId73" Type="http://schemas.openxmlformats.org/officeDocument/2006/relationships/slideLayout" Target="../slideLayouts/slideLayout1942.xml"/><Relationship Id="rId78" Type="http://schemas.openxmlformats.org/officeDocument/2006/relationships/slideLayout" Target="../slideLayouts/slideLayout1947.xml"/><Relationship Id="rId94" Type="http://schemas.openxmlformats.org/officeDocument/2006/relationships/slideLayout" Target="../slideLayouts/slideLayout1963.xml"/><Relationship Id="rId99" Type="http://schemas.openxmlformats.org/officeDocument/2006/relationships/slideLayout" Target="../slideLayouts/slideLayout1968.xml"/><Relationship Id="rId101" Type="http://schemas.openxmlformats.org/officeDocument/2006/relationships/slideLayout" Target="../slideLayouts/slideLayout1970.xml"/><Relationship Id="rId122" Type="http://schemas.openxmlformats.org/officeDocument/2006/relationships/slideLayout" Target="../slideLayouts/slideLayout1991.xml"/><Relationship Id="rId143" Type="http://schemas.openxmlformats.org/officeDocument/2006/relationships/slideLayout" Target="../slideLayouts/slideLayout2012.xml"/><Relationship Id="rId148" Type="http://schemas.openxmlformats.org/officeDocument/2006/relationships/slideLayout" Target="../slideLayouts/slideLayout2017.xml"/><Relationship Id="rId164" Type="http://schemas.openxmlformats.org/officeDocument/2006/relationships/slideLayout" Target="../slideLayouts/slideLayout2033.xml"/><Relationship Id="rId169" Type="http://schemas.openxmlformats.org/officeDocument/2006/relationships/slideLayout" Target="../slideLayouts/slideLayout2038.xml"/><Relationship Id="rId185" Type="http://schemas.openxmlformats.org/officeDocument/2006/relationships/slideLayout" Target="../slideLayouts/slideLayout2054.xml"/><Relationship Id="rId4" Type="http://schemas.openxmlformats.org/officeDocument/2006/relationships/slideLayout" Target="../slideLayouts/slideLayout1873.xml"/><Relationship Id="rId9" Type="http://schemas.openxmlformats.org/officeDocument/2006/relationships/slideLayout" Target="../slideLayouts/slideLayout1878.xml"/><Relationship Id="rId180" Type="http://schemas.openxmlformats.org/officeDocument/2006/relationships/slideLayout" Target="../slideLayouts/slideLayout2049.xml"/><Relationship Id="rId210" Type="http://schemas.openxmlformats.org/officeDocument/2006/relationships/slideLayout" Target="../slideLayouts/slideLayout2079.xml"/><Relationship Id="rId215" Type="http://schemas.openxmlformats.org/officeDocument/2006/relationships/slideLayout" Target="../slideLayouts/slideLayout2084.xml"/><Relationship Id="rId236" Type="http://schemas.openxmlformats.org/officeDocument/2006/relationships/slideLayout" Target="../slideLayouts/slideLayout2105.xml"/><Relationship Id="rId257" Type="http://schemas.openxmlformats.org/officeDocument/2006/relationships/slideLayout" Target="../slideLayouts/slideLayout2126.xml"/><Relationship Id="rId278" Type="http://schemas.openxmlformats.org/officeDocument/2006/relationships/slideLayout" Target="../slideLayouts/slideLayout2147.xml"/><Relationship Id="rId26" Type="http://schemas.openxmlformats.org/officeDocument/2006/relationships/slideLayout" Target="../slideLayouts/slideLayout1895.xml"/><Relationship Id="rId231" Type="http://schemas.openxmlformats.org/officeDocument/2006/relationships/slideLayout" Target="../slideLayouts/slideLayout2100.xml"/><Relationship Id="rId252" Type="http://schemas.openxmlformats.org/officeDocument/2006/relationships/slideLayout" Target="../slideLayouts/slideLayout2121.xml"/><Relationship Id="rId273" Type="http://schemas.openxmlformats.org/officeDocument/2006/relationships/slideLayout" Target="../slideLayouts/slideLayout2142.xml"/><Relationship Id="rId294" Type="http://schemas.openxmlformats.org/officeDocument/2006/relationships/slideLayout" Target="../slideLayouts/slideLayout2163.xml"/><Relationship Id="rId308" Type="http://schemas.openxmlformats.org/officeDocument/2006/relationships/slideLayout" Target="../slideLayouts/slideLayout2177.xml"/><Relationship Id="rId47" Type="http://schemas.openxmlformats.org/officeDocument/2006/relationships/slideLayout" Target="../slideLayouts/slideLayout1916.xml"/><Relationship Id="rId68" Type="http://schemas.openxmlformats.org/officeDocument/2006/relationships/slideLayout" Target="../slideLayouts/slideLayout1937.xml"/><Relationship Id="rId89" Type="http://schemas.openxmlformats.org/officeDocument/2006/relationships/slideLayout" Target="../slideLayouts/slideLayout1958.xml"/><Relationship Id="rId112" Type="http://schemas.openxmlformats.org/officeDocument/2006/relationships/slideLayout" Target="../slideLayouts/slideLayout1981.xml"/><Relationship Id="rId133" Type="http://schemas.openxmlformats.org/officeDocument/2006/relationships/slideLayout" Target="../slideLayouts/slideLayout2002.xml"/><Relationship Id="rId154" Type="http://schemas.openxmlformats.org/officeDocument/2006/relationships/slideLayout" Target="../slideLayouts/slideLayout2023.xml"/><Relationship Id="rId175" Type="http://schemas.openxmlformats.org/officeDocument/2006/relationships/slideLayout" Target="../slideLayouts/slideLayout2044.xml"/><Relationship Id="rId196" Type="http://schemas.openxmlformats.org/officeDocument/2006/relationships/slideLayout" Target="../slideLayouts/slideLayout2065.xml"/><Relationship Id="rId200" Type="http://schemas.openxmlformats.org/officeDocument/2006/relationships/slideLayout" Target="../slideLayouts/slideLayout2069.xml"/><Relationship Id="rId16" Type="http://schemas.openxmlformats.org/officeDocument/2006/relationships/slideLayout" Target="../slideLayouts/slideLayout1885.xml"/><Relationship Id="rId221" Type="http://schemas.openxmlformats.org/officeDocument/2006/relationships/slideLayout" Target="../slideLayouts/slideLayout2090.xml"/><Relationship Id="rId242" Type="http://schemas.openxmlformats.org/officeDocument/2006/relationships/slideLayout" Target="../slideLayouts/slideLayout2111.xml"/><Relationship Id="rId263" Type="http://schemas.openxmlformats.org/officeDocument/2006/relationships/slideLayout" Target="../slideLayouts/slideLayout2132.xml"/><Relationship Id="rId284" Type="http://schemas.openxmlformats.org/officeDocument/2006/relationships/slideLayout" Target="../slideLayouts/slideLayout2153.xml"/><Relationship Id="rId319" Type="http://schemas.openxmlformats.org/officeDocument/2006/relationships/theme" Target="../theme/theme11.xml"/><Relationship Id="rId37" Type="http://schemas.openxmlformats.org/officeDocument/2006/relationships/slideLayout" Target="../slideLayouts/slideLayout1906.xml"/><Relationship Id="rId58" Type="http://schemas.openxmlformats.org/officeDocument/2006/relationships/slideLayout" Target="../slideLayouts/slideLayout1927.xml"/><Relationship Id="rId79" Type="http://schemas.openxmlformats.org/officeDocument/2006/relationships/slideLayout" Target="../slideLayouts/slideLayout1948.xml"/><Relationship Id="rId102" Type="http://schemas.openxmlformats.org/officeDocument/2006/relationships/slideLayout" Target="../slideLayouts/slideLayout1971.xml"/><Relationship Id="rId123" Type="http://schemas.openxmlformats.org/officeDocument/2006/relationships/slideLayout" Target="../slideLayouts/slideLayout1992.xml"/><Relationship Id="rId144" Type="http://schemas.openxmlformats.org/officeDocument/2006/relationships/slideLayout" Target="../slideLayouts/slideLayout2013.xml"/><Relationship Id="rId90" Type="http://schemas.openxmlformats.org/officeDocument/2006/relationships/slideLayout" Target="../slideLayouts/slideLayout1959.xml"/><Relationship Id="rId165" Type="http://schemas.openxmlformats.org/officeDocument/2006/relationships/slideLayout" Target="../slideLayouts/slideLayout2034.xml"/><Relationship Id="rId186" Type="http://schemas.openxmlformats.org/officeDocument/2006/relationships/slideLayout" Target="../slideLayouts/slideLayout2055.xml"/><Relationship Id="rId211" Type="http://schemas.openxmlformats.org/officeDocument/2006/relationships/slideLayout" Target="../slideLayouts/slideLayout2080.xml"/><Relationship Id="rId232" Type="http://schemas.openxmlformats.org/officeDocument/2006/relationships/slideLayout" Target="../slideLayouts/slideLayout2101.xml"/><Relationship Id="rId253" Type="http://schemas.openxmlformats.org/officeDocument/2006/relationships/slideLayout" Target="../slideLayouts/slideLayout2122.xml"/><Relationship Id="rId274" Type="http://schemas.openxmlformats.org/officeDocument/2006/relationships/slideLayout" Target="../slideLayouts/slideLayout2143.xml"/><Relationship Id="rId295" Type="http://schemas.openxmlformats.org/officeDocument/2006/relationships/slideLayout" Target="../slideLayouts/slideLayout2164.xml"/><Relationship Id="rId309" Type="http://schemas.openxmlformats.org/officeDocument/2006/relationships/slideLayout" Target="../slideLayouts/slideLayout2178.xml"/><Relationship Id="rId27" Type="http://schemas.openxmlformats.org/officeDocument/2006/relationships/slideLayout" Target="../slideLayouts/slideLayout1896.xml"/><Relationship Id="rId48" Type="http://schemas.openxmlformats.org/officeDocument/2006/relationships/slideLayout" Target="../slideLayouts/slideLayout1917.xml"/><Relationship Id="rId69" Type="http://schemas.openxmlformats.org/officeDocument/2006/relationships/slideLayout" Target="../slideLayouts/slideLayout1938.xml"/><Relationship Id="rId113" Type="http://schemas.openxmlformats.org/officeDocument/2006/relationships/slideLayout" Target="../slideLayouts/slideLayout1982.xml"/><Relationship Id="rId134" Type="http://schemas.openxmlformats.org/officeDocument/2006/relationships/slideLayout" Target="../slideLayouts/slideLayout2003.xml"/><Relationship Id="rId80" Type="http://schemas.openxmlformats.org/officeDocument/2006/relationships/slideLayout" Target="../slideLayouts/slideLayout1949.xml"/><Relationship Id="rId155" Type="http://schemas.openxmlformats.org/officeDocument/2006/relationships/slideLayout" Target="../slideLayouts/slideLayout2024.xml"/><Relationship Id="rId176" Type="http://schemas.openxmlformats.org/officeDocument/2006/relationships/slideLayout" Target="../slideLayouts/slideLayout2045.xml"/><Relationship Id="rId197" Type="http://schemas.openxmlformats.org/officeDocument/2006/relationships/slideLayout" Target="../slideLayouts/slideLayout2066.xml"/><Relationship Id="rId201" Type="http://schemas.openxmlformats.org/officeDocument/2006/relationships/slideLayout" Target="../slideLayouts/slideLayout2070.xml"/><Relationship Id="rId222" Type="http://schemas.openxmlformats.org/officeDocument/2006/relationships/slideLayout" Target="../slideLayouts/slideLayout2091.xml"/><Relationship Id="rId243" Type="http://schemas.openxmlformats.org/officeDocument/2006/relationships/slideLayout" Target="../slideLayouts/slideLayout2112.xml"/><Relationship Id="rId264" Type="http://schemas.openxmlformats.org/officeDocument/2006/relationships/slideLayout" Target="../slideLayouts/slideLayout2133.xml"/><Relationship Id="rId285" Type="http://schemas.openxmlformats.org/officeDocument/2006/relationships/slideLayout" Target="../slideLayouts/slideLayout2154.xml"/><Relationship Id="rId17" Type="http://schemas.openxmlformats.org/officeDocument/2006/relationships/slideLayout" Target="../slideLayouts/slideLayout1886.xml"/><Relationship Id="rId38" Type="http://schemas.openxmlformats.org/officeDocument/2006/relationships/slideLayout" Target="../slideLayouts/slideLayout1907.xml"/><Relationship Id="rId59" Type="http://schemas.openxmlformats.org/officeDocument/2006/relationships/slideLayout" Target="../slideLayouts/slideLayout1928.xml"/><Relationship Id="rId103" Type="http://schemas.openxmlformats.org/officeDocument/2006/relationships/slideLayout" Target="../slideLayouts/slideLayout1972.xml"/><Relationship Id="rId124" Type="http://schemas.openxmlformats.org/officeDocument/2006/relationships/slideLayout" Target="../slideLayouts/slideLayout1993.xml"/><Relationship Id="rId310" Type="http://schemas.openxmlformats.org/officeDocument/2006/relationships/slideLayout" Target="../slideLayouts/slideLayout2179.xml"/><Relationship Id="rId70" Type="http://schemas.openxmlformats.org/officeDocument/2006/relationships/slideLayout" Target="../slideLayouts/slideLayout1939.xml"/><Relationship Id="rId91" Type="http://schemas.openxmlformats.org/officeDocument/2006/relationships/slideLayout" Target="../slideLayouts/slideLayout1960.xml"/><Relationship Id="rId145" Type="http://schemas.openxmlformats.org/officeDocument/2006/relationships/slideLayout" Target="../slideLayouts/slideLayout2014.xml"/><Relationship Id="rId166" Type="http://schemas.openxmlformats.org/officeDocument/2006/relationships/slideLayout" Target="../slideLayouts/slideLayout2035.xml"/><Relationship Id="rId187" Type="http://schemas.openxmlformats.org/officeDocument/2006/relationships/slideLayout" Target="../slideLayouts/slideLayout2056.xml"/><Relationship Id="rId1" Type="http://schemas.openxmlformats.org/officeDocument/2006/relationships/slideLayout" Target="../slideLayouts/slideLayout1870.xml"/><Relationship Id="rId212" Type="http://schemas.openxmlformats.org/officeDocument/2006/relationships/slideLayout" Target="../slideLayouts/slideLayout2081.xml"/><Relationship Id="rId233" Type="http://schemas.openxmlformats.org/officeDocument/2006/relationships/slideLayout" Target="../slideLayouts/slideLayout2102.xml"/><Relationship Id="rId254" Type="http://schemas.openxmlformats.org/officeDocument/2006/relationships/slideLayout" Target="../slideLayouts/slideLayout2123.xml"/><Relationship Id="rId28" Type="http://schemas.openxmlformats.org/officeDocument/2006/relationships/slideLayout" Target="../slideLayouts/slideLayout1897.xml"/><Relationship Id="rId49" Type="http://schemas.openxmlformats.org/officeDocument/2006/relationships/slideLayout" Target="../slideLayouts/slideLayout1918.xml"/><Relationship Id="rId114" Type="http://schemas.openxmlformats.org/officeDocument/2006/relationships/slideLayout" Target="../slideLayouts/slideLayout1983.xml"/><Relationship Id="rId275" Type="http://schemas.openxmlformats.org/officeDocument/2006/relationships/slideLayout" Target="../slideLayouts/slideLayout2144.xml"/><Relationship Id="rId296" Type="http://schemas.openxmlformats.org/officeDocument/2006/relationships/slideLayout" Target="../slideLayouts/slideLayout2165.xml"/><Relationship Id="rId300" Type="http://schemas.openxmlformats.org/officeDocument/2006/relationships/slideLayout" Target="../slideLayouts/slideLayout2169.xml"/><Relationship Id="rId60" Type="http://schemas.openxmlformats.org/officeDocument/2006/relationships/slideLayout" Target="../slideLayouts/slideLayout1929.xml"/><Relationship Id="rId81" Type="http://schemas.openxmlformats.org/officeDocument/2006/relationships/slideLayout" Target="../slideLayouts/slideLayout1950.xml"/><Relationship Id="rId135" Type="http://schemas.openxmlformats.org/officeDocument/2006/relationships/slideLayout" Target="../slideLayouts/slideLayout2004.xml"/><Relationship Id="rId156" Type="http://schemas.openxmlformats.org/officeDocument/2006/relationships/slideLayout" Target="../slideLayouts/slideLayout2025.xml"/><Relationship Id="rId177" Type="http://schemas.openxmlformats.org/officeDocument/2006/relationships/slideLayout" Target="../slideLayouts/slideLayout2046.xml"/><Relationship Id="rId198" Type="http://schemas.openxmlformats.org/officeDocument/2006/relationships/slideLayout" Target="../slideLayouts/slideLayout2067.xml"/><Relationship Id="rId202" Type="http://schemas.openxmlformats.org/officeDocument/2006/relationships/slideLayout" Target="../slideLayouts/slideLayout2071.xml"/><Relationship Id="rId223" Type="http://schemas.openxmlformats.org/officeDocument/2006/relationships/slideLayout" Target="../slideLayouts/slideLayout2092.xml"/><Relationship Id="rId244" Type="http://schemas.openxmlformats.org/officeDocument/2006/relationships/slideLayout" Target="../slideLayouts/slideLayout2113.xml"/><Relationship Id="rId18" Type="http://schemas.openxmlformats.org/officeDocument/2006/relationships/slideLayout" Target="../slideLayouts/slideLayout1887.xml"/><Relationship Id="rId39" Type="http://schemas.openxmlformats.org/officeDocument/2006/relationships/slideLayout" Target="../slideLayouts/slideLayout1908.xml"/><Relationship Id="rId265" Type="http://schemas.openxmlformats.org/officeDocument/2006/relationships/slideLayout" Target="../slideLayouts/slideLayout2134.xml"/><Relationship Id="rId286" Type="http://schemas.openxmlformats.org/officeDocument/2006/relationships/slideLayout" Target="../slideLayouts/slideLayout2155.xml"/><Relationship Id="rId50" Type="http://schemas.openxmlformats.org/officeDocument/2006/relationships/slideLayout" Target="../slideLayouts/slideLayout1919.xml"/><Relationship Id="rId104" Type="http://schemas.openxmlformats.org/officeDocument/2006/relationships/slideLayout" Target="../slideLayouts/slideLayout1973.xml"/><Relationship Id="rId125" Type="http://schemas.openxmlformats.org/officeDocument/2006/relationships/slideLayout" Target="../slideLayouts/slideLayout1994.xml"/><Relationship Id="rId146" Type="http://schemas.openxmlformats.org/officeDocument/2006/relationships/slideLayout" Target="../slideLayouts/slideLayout2015.xml"/><Relationship Id="rId167" Type="http://schemas.openxmlformats.org/officeDocument/2006/relationships/slideLayout" Target="../slideLayouts/slideLayout2036.xml"/><Relationship Id="rId188" Type="http://schemas.openxmlformats.org/officeDocument/2006/relationships/slideLayout" Target="../slideLayouts/slideLayout2057.xml"/><Relationship Id="rId311" Type="http://schemas.openxmlformats.org/officeDocument/2006/relationships/slideLayout" Target="../slideLayouts/slideLayout2180.xml"/><Relationship Id="rId71" Type="http://schemas.openxmlformats.org/officeDocument/2006/relationships/slideLayout" Target="../slideLayouts/slideLayout1940.xml"/><Relationship Id="rId92" Type="http://schemas.openxmlformats.org/officeDocument/2006/relationships/slideLayout" Target="../slideLayouts/slideLayout1961.xml"/><Relationship Id="rId213" Type="http://schemas.openxmlformats.org/officeDocument/2006/relationships/slideLayout" Target="../slideLayouts/slideLayout2082.xml"/><Relationship Id="rId234" Type="http://schemas.openxmlformats.org/officeDocument/2006/relationships/slideLayout" Target="../slideLayouts/slideLayout2103.xml"/><Relationship Id="rId2" Type="http://schemas.openxmlformats.org/officeDocument/2006/relationships/slideLayout" Target="../slideLayouts/slideLayout1871.xml"/><Relationship Id="rId29" Type="http://schemas.openxmlformats.org/officeDocument/2006/relationships/slideLayout" Target="../slideLayouts/slideLayout1898.xml"/><Relationship Id="rId255" Type="http://schemas.openxmlformats.org/officeDocument/2006/relationships/slideLayout" Target="../slideLayouts/slideLayout2124.xml"/><Relationship Id="rId276" Type="http://schemas.openxmlformats.org/officeDocument/2006/relationships/slideLayout" Target="../slideLayouts/slideLayout2145.xml"/><Relationship Id="rId297" Type="http://schemas.openxmlformats.org/officeDocument/2006/relationships/slideLayout" Target="../slideLayouts/slideLayout2166.xml"/><Relationship Id="rId40" Type="http://schemas.openxmlformats.org/officeDocument/2006/relationships/slideLayout" Target="../slideLayouts/slideLayout1909.xml"/><Relationship Id="rId115" Type="http://schemas.openxmlformats.org/officeDocument/2006/relationships/slideLayout" Target="../slideLayouts/slideLayout1984.xml"/><Relationship Id="rId136" Type="http://schemas.openxmlformats.org/officeDocument/2006/relationships/slideLayout" Target="../slideLayouts/slideLayout2005.xml"/><Relationship Id="rId157" Type="http://schemas.openxmlformats.org/officeDocument/2006/relationships/slideLayout" Target="../slideLayouts/slideLayout2026.xml"/><Relationship Id="rId178" Type="http://schemas.openxmlformats.org/officeDocument/2006/relationships/slideLayout" Target="../slideLayouts/slideLayout2047.xml"/><Relationship Id="rId301" Type="http://schemas.openxmlformats.org/officeDocument/2006/relationships/slideLayout" Target="../slideLayouts/slideLayout2170.xml"/><Relationship Id="rId61" Type="http://schemas.openxmlformats.org/officeDocument/2006/relationships/slideLayout" Target="../slideLayouts/slideLayout1930.xml"/><Relationship Id="rId82" Type="http://schemas.openxmlformats.org/officeDocument/2006/relationships/slideLayout" Target="../slideLayouts/slideLayout1951.xml"/><Relationship Id="rId199" Type="http://schemas.openxmlformats.org/officeDocument/2006/relationships/slideLayout" Target="../slideLayouts/slideLayout2068.xml"/><Relationship Id="rId203" Type="http://schemas.openxmlformats.org/officeDocument/2006/relationships/slideLayout" Target="../slideLayouts/slideLayout207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90.xml"/><Relationship Id="rId2" Type="http://schemas.openxmlformats.org/officeDocument/2006/relationships/slideLayout" Target="../slideLayouts/slideLayout2189.xml"/><Relationship Id="rId1" Type="http://schemas.openxmlformats.org/officeDocument/2006/relationships/slideLayout" Target="../slideLayouts/slideLayout2188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8.xml"/><Relationship Id="rId3" Type="http://schemas.openxmlformats.org/officeDocument/2006/relationships/slideLayout" Target="../slideLayouts/slideLayout2193.xml"/><Relationship Id="rId7" Type="http://schemas.openxmlformats.org/officeDocument/2006/relationships/slideLayout" Target="../slideLayouts/slideLayout21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192.xml"/><Relationship Id="rId1" Type="http://schemas.openxmlformats.org/officeDocument/2006/relationships/slideLayout" Target="../slideLayouts/slideLayout2191.xml"/><Relationship Id="rId6" Type="http://schemas.openxmlformats.org/officeDocument/2006/relationships/slideLayout" Target="../slideLayouts/slideLayout2196.xml"/><Relationship Id="rId11" Type="http://schemas.openxmlformats.org/officeDocument/2006/relationships/slideLayout" Target="../slideLayouts/slideLayout2201.xml"/><Relationship Id="rId5" Type="http://schemas.openxmlformats.org/officeDocument/2006/relationships/slideLayout" Target="../slideLayouts/slideLayout2195.xml"/><Relationship Id="rId10" Type="http://schemas.openxmlformats.org/officeDocument/2006/relationships/slideLayout" Target="../slideLayouts/slideLayout2200.xml"/><Relationship Id="rId4" Type="http://schemas.openxmlformats.org/officeDocument/2006/relationships/slideLayout" Target="../slideLayouts/slideLayout2194.xml"/><Relationship Id="rId9" Type="http://schemas.openxmlformats.org/officeDocument/2006/relationships/slideLayout" Target="../slideLayouts/slideLayout21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9.xml"/><Relationship Id="rId3" Type="http://schemas.openxmlformats.org/officeDocument/2006/relationships/slideLayout" Target="../slideLayouts/slideLayout2204.xml"/><Relationship Id="rId7" Type="http://schemas.openxmlformats.org/officeDocument/2006/relationships/slideLayout" Target="../slideLayouts/slideLayout22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203.xml"/><Relationship Id="rId1" Type="http://schemas.openxmlformats.org/officeDocument/2006/relationships/slideLayout" Target="../slideLayouts/slideLayout2202.xml"/><Relationship Id="rId6" Type="http://schemas.openxmlformats.org/officeDocument/2006/relationships/slideLayout" Target="../slideLayouts/slideLayout2207.xml"/><Relationship Id="rId11" Type="http://schemas.openxmlformats.org/officeDocument/2006/relationships/slideLayout" Target="../slideLayouts/slideLayout2212.xml"/><Relationship Id="rId5" Type="http://schemas.openxmlformats.org/officeDocument/2006/relationships/slideLayout" Target="../slideLayouts/slideLayout2206.xml"/><Relationship Id="rId10" Type="http://schemas.openxmlformats.org/officeDocument/2006/relationships/slideLayout" Target="../slideLayouts/slideLayout2211.xml"/><Relationship Id="rId4" Type="http://schemas.openxmlformats.org/officeDocument/2006/relationships/slideLayout" Target="../slideLayouts/slideLayout2205.xml"/><Relationship Id="rId9" Type="http://schemas.openxmlformats.org/officeDocument/2006/relationships/slideLayout" Target="../slideLayouts/slideLayout2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50.xml"/><Relationship Id="rId299" Type="http://schemas.openxmlformats.org/officeDocument/2006/relationships/slideLayout" Target="../slideLayouts/slideLayout332.xml"/><Relationship Id="rId303" Type="http://schemas.openxmlformats.org/officeDocument/2006/relationships/slideLayout" Target="../slideLayouts/slideLayout336.xml"/><Relationship Id="rId21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96.xml"/><Relationship Id="rId84" Type="http://schemas.openxmlformats.org/officeDocument/2006/relationships/slideLayout" Target="../slideLayouts/slideLayout117.xml"/><Relationship Id="rId138" Type="http://schemas.openxmlformats.org/officeDocument/2006/relationships/slideLayout" Target="../slideLayouts/slideLayout171.xml"/><Relationship Id="rId159" Type="http://schemas.openxmlformats.org/officeDocument/2006/relationships/slideLayout" Target="../slideLayouts/slideLayout192.xml"/><Relationship Id="rId170" Type="http://schemas.openxmlformats.org/officeDocument/2006/relationships/slideLayout" Target="../slideLayouts/slideLayout203.xml"/><Relationship Id="rId191" Type="http://schemas.openxmlformats.org/officeDocument/2006/relationships/slideLayout" Target="../slideLayouts/slideLayout224.xml"/><Relationship Id="rId205" Type="http://schemas.openxmlformats.org/officeDocument/2006/relationships/slideLayout" Target="../slideLayouts/slideLayout238.xml"/><Relationship Id="rId226" Type="http://schemas.openxmlformats.org/officeDocument/2006/relationships/slideLayout" Target="../slideLayouts/slideLayout259.xml"/><Relationship Id="rId247" Type="http://schemas.openxmlformats.org/officeDocument/2006/relationships/slideLayout" Target="../slideLayouts/slideLayout280.xml"/><Relationship Id="rId107" Type="http://schemas.openxmlformats.org/officeDocument/2006/relationships/slideLayout" Target="../slideLayouts/slideLayout140.xml"/><Relationship Id="rId268" Type="http://schemas.openxmlformats.org/officeDocument/2006/relationships/slideLayout" Target="../slideLayouts/slideLayout301.xml"/><Relationship Id="rId289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86.xml"/><Relationship Id="rId74" Type="http://schemas.openxmlformats.org/officeDocument/2006/relationships/slideLayout" Target="../slideLayouts/slideLayout107.xml"/><Relationship Id="rId128" Type="http://schemas.openxmlformats.org/officeDocument/2006/relationships/slideLayout" Target="../slideLayouts/slideLayout161.xml"/><Relationship Id="rId149" Type="http://schemas.openxmlformats.org/officeDocument/2006/relationships/slideLayout" Target="../slideLayouts/slideLayout182.xml"/><Relationship Id="rId314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8.xml"/><Relationship Id="rId95" Type="http://schemas.openxmlformats.org/officeDocument/2006/relationships/slideLayout" Target="../slideLayouts/slideLayout128.xml"/><Relationship Id="rId160" Type="http://schemas.openxmlformats.org/officeDocument/2006/relationships/slideLayout" Target="../slideLayouts/slideLayout193.xml"/><Relationship Id="rId181" Type="http://schemas.openxmlformats.org/officeDocument/2006/relationships/slideLayout" Target="../slideLayouts/slideLayout214.xml"/><Relationship Id="rId216" Type="http://schemas.openxmlformats.org/officeDocument/2006/relationships/slideLayout" Target="../slideLayouts/slideLayout249.xml"/><Relationship Id="rId237" Type="http://schemas.openxmlformats.org/officeDocument/2006/relationships/slideLayout" Target="../slideLayouts/slideLayout270.xml"/><Relationship Id="rId258" Type="http://schemas.openxmlformats.org/officeDocument/2006/relationships/slideLayout" Target="../slideLayouts/slideLayout291.xml"/><Relationship Id="rId279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97.xml"/><Relationship Id="rId118" Type="http://schemas.openxmlformats.org/officeDocument/2006/relationships/slideLayout" Target="../slideLayouts/slideLayout151.xml"/><Relationship Id="rId139" Type="http://schemas.openxmlformats.org/officeDocument/2006/relationships/slideLayout" Target="../slideLayouts/slideLayout172.xml"/><Relationship Id="rId290" Type="http://schemas.openxmlformats.org/officeDocument/2006/relationships/slideLayout" Target="../slideLayouts/slideLayout323.xml"/><Relationship Id="rId304" Type="http://schemas.openxmlformats.org/officeDocument/2006/relationships/slideLayout" Target="../slideLayouts/slideLayout337.xml"/><Relationship Id="rId85" Type="http://schemas.openxmlformats.org/officeDocument/2006/relationships/slideLayout" Target="../slideLayouts/slideLayout118.xml"/><Relationship Id="rId150" Type="http://schemas.openxmlformats.org/officeDocument/2006/relationships/slideLayout" Target="../slideLayouts/slideLayout183.xml"/><Relationship Id="rId171" Type="http://schemas.openxmlformats.org/officeDocument/2006/relationships/slideLayout" Target="../slideLayouts/slideLayout204.xml"/><Relationship Id="rId192" Type="http://schemas.openxmlformats.org/officeDocument/2006/relationships/slideLayout" Target="../slideLayouts/slideLayout225.xml"/><Relationship Id="rId206" Type="http://schemas.openxmlformats.org/officeDocument/2006/relationships/slideLayout" Target="../slideLayouts/slideLayout239.xml"/><Relationship Id="rId227" Type="http://schemas.openxmlformats.org/officeDocument/2006/relationships/slideLayout" Target="../slideLayouts/slideLayout260.xml"/><Relationship Id="rId248" Type="http://schemas.openxmlformats.org/officeDocument/2006/relationships/slideLayout" Target="../slideLayouts/slideLayout281.xml"/><Relationship Id="rId269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66.xml"/><Relationship Id="rId108" Type="http://schemas.openxmlformats.org/officeDocument/2006/relationships/slideLayout" Target="../slideLayouts/slideLayout141.xml"/><Relationship Id="rId129" Type="http://schemas.openxmlformats.org/officeDocument/2006/relationships/slideLayout" Target="../slideLayouts/slideLayout162.xml"/><Relationship Id="rId280" Type="http://schemas.openxmlformats.org/officeDocument/2006/relationships/slideLayout" Target="../slideLayouts/slideLayout313.xml"/><Relationship Id="rId315" Type="http://schemas.openxmlformats.org/officeDocument/2006/relationships/slideLayout" Target="../slideLayouts/slideLayout348.xml"/><Relationship Id="rId54" Type="http://schemas.openxmlformats.org/officeDocument/2006/relationships/slideLayout" Target="../slideLayouts/slideLayout87.xml"/><Relationship Id="rId75" Type="http://schemas.openxmlformats.org/officeDocument/2006/relationships/slideLayout" Target="../slideLayouts/slideLayout108.xml"/><Relationship Id="rId96" Type="http://schemas.openxmlformats.org/officeDocument/2006/relationships/slideLayout" Target="../slideLayouts/slideLayout129.xml"/><Relationship Id="rId140" Type="http://schemas.openxmlformats.org/officeDocument/2006/relationships/slideLayout" Target="../slideLayouts/slideLayout173.xml"/><Relationship Id="rId161" Type="http://schemas.openxmlformats.org/officeDocument/2006/relationships/slideLayout" Target="../slideLayouts/slideLayout194.xml"/><Relationship Id="rId182" Type="http://schemas.openxmlformats.org/officeDocument/2006/relationships/slideLayout" Target="../slideLayouts/slideLayout215.xml"/><Relationship Id="rId217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39.xml"/><Relationship Id="rId238" Type="http://schemas.openxmlformats.org/officeDocument/2006/relationships/slideLayout" Target="../slideLayouts/slideLayout271.xml"/><Relationship Id="rId259" Type="http://schemas.openxmlformats.org/officeDocument/2006/relationships/slideLayout" Target="../slideLayouts/slideLayout292.xml"/><Relationship Id="rId23" Type="http://schemas.openxmlformats.org/officeDocument/2006/relationships/slideLayout" Target="../slideLayouts/slideLayout56.xml"/><Relationship Id="rId119" Type="http://schemas.openxmlformats.org/officeDocument/2006/relationships/slideLayout" Target="../slideLayouts/slideLayout152.xml"/><Relationship Id="rId270" Type="http://schemas.openxmlformats.org/officeDocument/2006/relationships/slideLayout" Target="../slideLayouts/slideLayout303.xml"/><Relationship Id="rId291" Type="http://schemas.openxmlformats.org/officeDocument/2006/relationships/slideLayout" Target="../slideLayouts/slideLayout324.xml"/><Relationship Id="rId305" Type="http://schemas.openxmlformats.org/officeDocument/2006/relationships/slideLayout" Target="../slideLayouts/slideLayout338.xml"/><Relationship Id="rId44" Type="http://schemas.openxmlformats.org/officeDocument/2006/relationships/slideLayout" Target="../slideLayouts/slideLayout77.xml"/><Relationship Id="rId65" Type="http://schemas.openxmlformats.org/officeDocument/2006/relationships/slideLayout" Target="../slideLayouts/slideLayout98.xml"/><Relationship Id="rId86" Type="http://schemas.openxmlformats.org/officeDocument/2006/relationships/slideLayout" Target="../slideLayouts/slideLayout119.xml"/><Relationship Id="rId130" Type="http://schemas.openxmlformats.org/officeDocument/2006/relationships/slideLayout" Target="../slideLayouts/slideLayout163.xml"/><Relationship Id="rId151" Type="http://schemas.openxmlformats.org/officeDocument/2006/relationships/slideLayout" Target="../slideLayouts/slideLayout184.xml"/><Relationship Id="rId172" Type="http://schemas.openxmlformats.org/officeDocument/2006/relationships/slideLayout" Target="../slideLayouts/slideLayout205.xml"/><Relationship Id="rId193" Type="http://schemas.openxmlformats.org/officeDocument/2006/relationships/slideLayout" Target="../slideLayouts/slideLayout226.xml"/><Relationship Id="rId207" Type="http://schemas.openxmlformats.org/officeDocument/2006/relationships/slideLayout" Target="../slideLayouts/slideLayout240.xml"/><Relationship Id="rId228" Type="http://schemas.openxmlformats.org/officeDocument/2006/relationships/slideLayout" Target="../slideLayouts/slideLayout261.xml"/><Relationship Id="rId249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46.xml"/><Relationship Id="rId109" Type="http://schemas.openxmlformats.org/officeDocument/2006/relationships/slideLayout" Target="../slideLayouts/slideLayout142.xml"/><Relationship Id="rId260" Type="http://schemas.openxmlformats.org/officeDocument/2006/relationships/slideLayout" Target="../slideLayouts/slideLayout293.xml"/><Relationship Id="rId281" Type="http://schemas.openxmlformats.org/officeDocument/2006/relationships/slideLayout" Target="../slideLayouts/slideLayout314.xml"/><Relationship Id="rId316" Type="http://schemas.openxmlformats.org/officeDocument/2006/relationships/slideLayout" Target="../slideLayouts/slideLayout349.xml"/><Relationship Id="rId34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88.xml"/><Relationship Id="rId76" Type="http://schemas.openxmlformats.org/officeDocument/2006/relationships/slideLayout" Target="../slideLayouts/slideLayout109.xml"/><Relationship Id="rId97" Type="http://schemas.openxmlformats.org/officeDocument/2006/relationships/slideLayout" Target="../slideLayouts/slideLayout130.xml"/><Relationship Id="rId120" Type="http://schemas.openxmlformats.org/officeDocument/2006/relationships/slideLayout" Target="../slideLayouts/slideLayout153.xml"/><Relationship Id="rId141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40.xml"/><Relationship Id="rId162" Type="http://schemas.openxmlformats.org/officeDocument/2006/relationships/slideLayout" Target="../slideLayouts/slideLayout195.xml"/><Relationship Id="rId183" Type="http://schemas.openxmlformats.org/officeDocument/2006/relationships/slideLayout" Target="../slideLayouts/slideLayout216.xml"/><Relationship Id="rId218" Type="http://schemas.openxmlformats.org/officeDocument/2006/relationships/slideLayout" Target="../slideLayouts/slideLayout251.xml"/><Relationship Id="rId239" Type="http://schemas.openxmlformats.org/officeDocument/2006/relationships/slideLayout" Target="../slideLayouts/slideLayout272.xml"/><Relationship Id="rId250" Type="http://schemas.openxmlformats.org/officeDocument/2006/relationships/slideLayout" Target="../slideLayouts/slideLayout283.xml"/><Relationship Id="rId271" Type="http://schemas.openxmlformats.org/officeDocument/2006/relationships/slideLayout" Target="../slideLayouts/slideLayout304.xml"/><Relationship Id="rId292" Type="http://schemas.openxmlformats.org/officeDocument/2006/relationships/slideLayout" Target="../slideLayouts/slideLayout325.xml"/><Relationship Id="rId306" Type="http://schemas.openxmlformats.org/officeDocument/2006/relationships/slideLayout" Target="../slideLayouts/slideLayout339.xml"/><Relationship Id="rId24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78.xml"/><Relationship Id="rId66" Type="http://schemas.openxmlformats.org/officeDocument/2006/relationships/slideLayout" Target="../slideLayouts/slideLayout99.xml"/><Relationship Id="rId87" Type="http://schemas.openxmlformats.org/officeDocument/2006/relationships/slideLayout" Target="../slideLayouts/slideLayout120.xml"/><Relationship Id="rId110" Type="http://schemas.openxmlformats.org/officeDocument/2006/relationships/slideLayout" Target="../slideLayouts/slideLayout143.xml"/><Relationship Id="rId131" Type="http://schemas.openxmlformats.org/officeDocument/2006/relationships/slideLayout" Target="../slideLayouts/slideLayout164.xml"/><Relationship Id="rId152" Type="http://schemas.openxmlformats.org/officeDocument/2006/relationships/slideLayout" Target="../slideLayouts/slideLayout185.xml"/><Relationship Id="rId173" Type="http://schemas.openxmlformats.org/officeDocument/2006/relationships/slideLayout" Target="../slideLayouts/slideLayout206.xml"/><Relationship Id="rId194" Type="http://schemas.openxmlformats.org/officeDocument/2006/relationships/slideLayout" Target="../slideLayouts/slideLayout227.xml"/><Relationship Id="rId208" Type="http://schemas.openxmlformats.org/officeDocument/2006/relationships/slideLayout" Target="../slideLayouts/slideLayout241.xml"/><Relationship Id="rId229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52.xml"/><Relationship Id="rId224" Type="http://schemas.openxmlformats.org/officeDocument/2006/relationships/slideLayout" Target="../slideLayouts/slideLayout257.xml"/><Relationship Id="rId240" Type="http://schemas.openxmlformats.org/officeDocument/2006/relationships/slideLayout" Target="../slideLayouts/slideLayout273.xml"/><Relationship Id="rId245" Type="http://schemas.openxmlformats.org/officeDocument/2006/relationships/slideLayout" Target="../slideLayouts/slideLayout278.xml"/><Relationship Id="rId261" Type="http://schemas.openxmlformats.org/officeDocument/2006/relationships/slideLayout" Target="../slideLayouts/slideLayout294.xml"/><Relationship Id="rId266" Type="http://schemas.openxmlformats.org/officeDocument/2006/relationships/slideLayout" Target="../slideLayouts/slideLayout299.xml"/><Relationship Id="rId287" Type="http://schemas.openxmlformats.org/officeDocument/2006/relationships/slideLayout" Target="../slideLayouts/slideLayout320.xml"/><Relationship Id="rId14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89.xml"/><Relationship Id="rId77" Type="http://schemas.openxmlformats.org/officeDocument/2006/relationships/slideLayout" Target="../slideLayouts/slideLayout110.xml"/><Relationship Id="rId100" Type="http://schemas.openxmlformats.org/officeDocument/2006/relationships/slideLayout" Target="../slideLayouts/slideLayout133.xml"/><Relationship Id="rId105" Type="http://schemas.openxmlformats.org/officeDocument/2006/relationships/slideLayout" Target="../slideLayouts/slideLayout138.xml"/><Relationship Id="rId126" Type="http://schemas.openxmlformats.org/officeDocument/2006/relationships/slideLayout" Target="../slideLayouts/slideLayout159.xml"/><Relationship Id="rId147" Type="http://schemas.openxmlformats.org/officeDocument/2006/relationships/slideLayout" Target="../slideLayouts/slideLayout180.xml"/><Relationship Id="rId168" Type="http://schemas.openxmlformats.org/officeDocument/2006/relationships/slideLayout" Target="../slideLayouts/slideLayout201.xml"/><Relationship Id="rId282" Type="http://schemas.openxmlformats.org/officeDocument/2006/relationships/slideLayout" Target="../slideLayouts/slideLayout315.xml"/><Relationship Id="rId312" Type="http://schemas.openxmlformats.org/officeDocument/2006/relationships/slideLayout" Target="../slideLayouts/slideLayout345.xml"/><Relationship Id="rId317" Type="http://schemas.openxmlformats.org/officeDocument/2006/relationships/slideLayout" Target="../slideLayouts/slideLayout350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72" Type="http://schemas.openxmlformats.org/officeDocument/2006/relationships/slideLayout" Target="../slideLayouts/slideLayout105.xml"/><Relationship Id="rId93" Type="http://schemas.openxmlformats.org/officeDocument/2006/relationships/slideLayout" Target="../slideLayouts/slideLayout126.xml"/><Relationship Id="rId98" Type="http://schemas.openxmlformats.org/officeDocument/2006/relationships/slideLayout" Target="../slideLayouts/slideLayout131.xml"/><Relationship Id="rId121" Type="http://schemas.openxmlformats.org/officeDocument/2006/relationships/slideLayout" Target="../slideLayouts/slideLayout154.xml"/><Relationship Id="rId142" Type="http://schemas.openxmlformats.org/officeDocument/2006/relationships/slideLayout" Target="../slideLayouts/slideLayout175.xml"/><Relationship Id="rId163" Type="http://schemas.openxmlformats.org/officeDocument/2006/relationships/slideLayout" Target="../slideLayouts/slideLayout196.xml"/><Relationship Id="rId184" Type="http://schemas.openxmlformats.org/officeDocument/2006/relationships/slideLayout" Target="../slideLayouts/slideLayout217.xml"/><Relationship Id="rId189" Type="http://schemas.openxmlformats.org/officeDocument/2006/relationships/slideLayout" Target="../slideLayouts/slideLayout222.xml"/><Relationship Id="rId219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36.xml"/><Relationship Id="rId214" Type="http://schemas.openxmlformats.org/officeDocument/2006/relationships/slideLayout" Target="../slideLayouts/slideLayout247.xml"/><Relationship Id="rId230" Type="http://schemas.openxmlformats.org/officeDocument/2006/relationships/slideLayout" Target="../slideLayouts/slideLayout263.xml"/><Relationship Id="rId235" Type="http://schemas.openxmlformats.org/officeDocument/2006/relationships/slideLayout" Target="../slideLayouts/slideLayout268.xml"/><Relationship Id="rId251" Type="http://schemas.openxmlformats.org/officeDocument/2006/relationships/slideLayout" Target="../slideLayouts/slideLayout284.xml"/><Relationship Id="rId256" Type="http://schemas.openxmlformats.org/officeDocument/2006/relationships/slideLayout" Target="../slideLayouts/slideLayout289.xml"/><Relationship Id="rId277" Type="http://schemas.openxmlformats.org/officeDocument/2006/relationships/slideLayout" Target="../slideLayouts/slideLayout310.xml"/><Relationship Id="rId298" Type="http://schemas.openxmlformats.org/officeDocument/2006/relationships/slideLayout" Target="../slideLayouts/slideLayout331.xml"/><Relationship Id="rId25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79.xml"/><Relationship Id="rId67" Type="http://schemas.openxmlformats.org/officeDocument/2006/relationships/slideLayout" Target="../slideLayouts/slideLayout100.xml"/><Relationship Id="rId116" Type="http://schemas.openxmlformats.org/officeDocument/2006/relationships/slideLayout" Target="../slideLayouts/slideLayout149.xml"/><Relationship Id="rId137" Type="http://schemas.openxmlformats.org/officeDocument/2006/relationships/slideLayout" Target="../slideLayouts/slideLayout170.xml"/><Relationship Id="rId158" Type="http://schemas.openxmlformats.org/officeDocument/2006/relationships/slideLayout" Target="../slideLayouts/slideLayout191.xml"/><Relationship Id="rId272" Type="http://schemas.openxmlformats.org/officeDocument/2006/relationships/slideLayout" Target="../slideLayouts/slideLayout305.xml"/><Relationship Id="rId293" Type="http://schemas.openxmlformats.org/officeDocument/2006/relationships/slideLayout" Target="../slideLayouts/slideLayout326.xml"/><Relationship Id="rId302" Type="http://schemas.openxmlformats.org/officeDocument/2006/relationships/slideLayout" Target="../slideLayouts/slideLayout335.xml"/><Relationship Id="rId307" Type="http://schemas.openxmlformats.org/officeDocument/2006/relationships/slideLayout" Target="../slideLayouts/slideLayout340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62" Type="http://schemas.openxmlformats.org/officeDocument/2006/relationships/slideLayout" Target="../slideLayouts/slideLayout95.xml"/><Relationship Id="rId83" Type="http://schemas.openxmlformats.org/officeDocument/2006/relationships/slideLayout" Target="../slideLayouts/slideLayout116.xml"/><Relationship Id="rId88" Type="http://schemas.openxmlformats.org/officeDocument/2006/relationships/slideLayout" Target="../slideLayouts/slideLayout121.xml"/><Relationship Id="rId111" Type="http://schemas.openxmlformats.org/officeDocument/2006/relationships/slideLayout" Target="../slideLayouts/slideLayout144.xml"/><Relationship Id="rId132" Type="http://schemas.openxmlformats.org/officeDocument/2006/relationships/slideLayout" Target="../slideLayouts/slideLayout165.xml"/><Relationship Id="rId153" Type="http://schemas.openxmlformats.org/officeDocument/2006/relationships/slideLayout" Target="../slideLayouts/slideLayout186.xml"/><Relationship Id="rId174" Type="http://schemas.openxmlformats.org/officeDocument/2006/relationships/slideLayout" Target="../slideLayouts/slideLayout207.xml"/><Relationship Id="rId179" Type="http://schemas.openxmlformats.org/officeDocument/2006/relationships/slideLayout" Target="../slideLayouts/slideLayout212.xml"/><Relationship Id="rId195" Type="http://schemas.openxmlformats.org/officeDocument/2006/relationships/slideLayout" Target="../slideLayouts/slideLayout228.xml"/><Relationship Id="rId209" Type="http://schemas.openxmlformats.org/officeDocument/2006/relationships/slideLayout" Target="../slideLayouts/slideLayout242.xml"/><Relationship Id="rId190" Type="http://schemas.openxmlformats.org/officeDocument/2006/relationships/slideLayout" Target="../slideLayouts/slideLayout223.xml"/><Relationship Id="rId204" Type="http://schemas.openxmlformats.org/officeDocument/2006/relationships/slideLayout" Target="../slideLayouts/slideLayout237.xml"/><Relationship Id="rId220" Type="http://schemas.openxmlformats.org/officeDocument/2006/relationships/slideLayout" Target="../slideLayouts/slideLayout253.xml"/><Relationship Id="rId225" Type="http://schemas.openxmlformats.org/officeDocument/2006/relationships/slideLayout" Target="../slideLayouts/slideLayout258.xml"/><Relationship Id="rId241" Type="http://schemas.openxmlformats.org/officeDocument/2006/relationships/slideLayout" Target="../slideLayouts/slideLayout274.xml"/><Relationship Id="rId246" Type="http://schemas.openxmlformats.org/officeDocument/2006/relationships/slideLayout" Target="../slideLayouts/slideLayout279.xml"/><Relationship Id="rId267" Type="http://schemas.openxmlformats.org/officeDocument/2006/relationships/slideLayout" Target="../slideLayouts/slideLayout300.xml"/><Relationship Id="rId288" Type="http://schemas.openxmlformats.org/officeDocument/2006/relationships/slideLayout" Target="../slideLayouts/slideLayout321.xml"/><Relationship Id="rId15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90.xml"/><Relationship Id="rId106" Type="http://schemas.openxmlformats.org/officeDocument/2006/relationships/slideLayout" Target="../slideLayouts/slideLayout139.xml"/><Relationship Id="rId127" Type="http://schemas.openxmlformats.org/officeDocument/2006/relationships/slideLayout" Target="../slideLayouts/slideLayout160.xml"/><Relationship Id="rId262" Type="http://schemas.openxmlformats.org/officeDocument/2006/relationships/slideLayout" Target="../slideLayouts/slideLayout295.xml"/><Relationship Id="rId283" Type="http://schemas.openxmlformats.org/officeDocument/2006/relationships/slideLayout" Target="../slideLayouts/slideLayout316.xml"/><Relationship Id="rId313" Type="http://schemas.openxmlformats.org/officeDocument/2006/relationships/slideLayout" Target="../slideLayouts/slideLayout346.xml"/><Relationship Id="rId318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85.xml"/><Relationship Id="rId73" Type="http://schemas.openxmlformats.org/officeDocument/2006/relationships/slideLayout" Target="../slideLayouts/slideLayout106.xml"/><Relationship Id="rId78" Type="http://schemas.openxmlformats.org/officeDocument/2006/relationships/slideLayout" Target="../slideLayouts/slideLayout111.xml"/><Relationship Id="rId94" Type="http://schemas.openxmlformats.org/officeDocument/2006/relationships/slideLayout" Target="../slideLayouts/slideLayout127.xml"/><Relationship Id="rId99" Type="http://schemas.openxmlformats.org/officeDocument/2006/relationships/slideLayout" Target="../slideLayouts/slideLayout132.xml"/><Relationship Id="rId101" Type="http://schemas.openxmlformats.org/officeDocument/2006/relationships/slideLayout" Target="../slideLayouts/slideLayout134.xml"/><Relationship Id="rId122" Type="http://schemas.openxmlformats.org/officeDocument/2006/relationships/slideLayout" Target="../slideLayouts/slideLayout155.xml"/><Relationship Id="rId143" Type="http://schemas.openxmlformats.org/officeDocument/2006/relationships/slideLayout" Target="../slideLayouts/slideLayout176.xml"/><Relationship Id="rId148" Type="http://schemas.openxmlformats.org/officeDocument/2006/relationships/slideLayout" Target="../slideLayouts/slideLayout181.xml"/><Relationship Id="rId164" Type="http://schemas.openxmlformats.org/officeDocument/2006/relationships/slideLayout" Target="../slideLayouts/slideLayout197.xml"/><Relationship Id="rId169" Type="http://schemas.openxmlformats.org/officeDocument/2006/relationships/slideLayout" Target="../slideLayouts/slideLayout202.xml"/><Relationship Id="rId185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80" Type="http://schemas.openxmlformats.org/officeDocument/2006/relationships/slideLayout" Target="../slideLayouts/slideLayout213.xml"/><Relationship Id="rId210" Type="http://schemas.openxmlformats.org/officeDocument/2006/relationships/slideLayout" Target="../slideLayouts/slideLayout243.xml"/><Relationship Id="rId215" Type="http://schemas.openxmlformats.org/officeDocument/2006/relationships/slideLayout" Target="../slideLayouts/slideLayout248.xml"/><Relationship Id="rId236" Type="http://schemas.openxmlformats.org/officeDocument/2006/relationships/slideLayout" Target="../slideLayouts/slideLayout269.xml"/><Relationship Id="rId257" Type="http://schemas.openxmlformats.org/officeDocument/2006/relationships/slideLayout" Target="../slideLayouts/slideLayout290.xml"/><Relationship Id="rId278" Type="http://schemas.openxmlformats.org/officeDocument/2006/relationships/slideLayout" Target="../slideLayouts/slideLayout311.xml"/><Relationship Id="rId26" Type="http://schemas.openxmlformats.org/officeDocument/2006/relationships/slideLayout" Target="../slideLayouts/slideLayout59.xml"/><Relationship Id="rId231" Type="http://schemas.openxmlformats.org/officeDocument/2006/relationships/slideLayout" Target="../slideLayouts/slideLayout264.xml"/><Relationship Id="rId252" Type="http://schemas.openxmlformats.org/officeDocument/2006/relationships/slideLayout" Target="../slideLayouts/slideLayout285.xml"/><Relationship Id="rId273" Type="http://schemas.openxmlformats.org/officeDocument/2006/relationships/slideLayout" Target="../slideLayouts/slideLayout306.xml"/><Relationship Id="rId294" Type="http://schemas.openxmlformats.org/officeDocument/2006/relationships/slideLayout" Target="../slideLayouts/slideLayout327.xml"/><Relationship Id="rId308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80.xml"/><Relationship Id="rId68" Type="http://schemas.openxmlformats.org/officeDocument/2006/relationships/slideLayout" Target="../slideLayouts/slideLayout101.xml"/><Relationship Id="rId89" Type="http://schemas.openxmlformats.org/officeDocument/2006/relationships/slideLayout" Target="../slideLayouts/slideLayout122.xml"/><Relationship Id="rId112" Type="http://schemas.openxmlformats.org/officeDocument/2006/relationships/slideLayout" Target="../slideLayouts/slideLayout145.xml"/><Relationship Id="rId133" Type="http://schemas.openxmlformats.org/officeDocument/2006/relationships/slideLayout" Target="../slideLayouts/slideLayout166.xml"/><Relationship Id="rId154" Type="http://schemas.openxmlformats.org/officeDocument/2006/relationships/slideLayout" Target="../slideLayouts/slideLayout187.xml"/><Relationship Id="rId175" Type="http://schemas.openxmlformats.org/officeDocument/2006/relationships/slideLayout" Target="../slideLayouts/slideLayout208.xml"/><Relationship Id="rId196" Type="http://schemas.openxmlformats.org/officeDocument/2006/relationships/slideLayout" Target="../slideLayouts/slideLayout229.xml"/><Relationship Id="rId200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49.xml"/><Relationship Id="rId221" Type="http://schemas.openxmlformats.org/officeDocument/2006/relationships/slideLayout" Target="../slideLayouts/slideLayout254.xml"/><Relationship Id="rId242" Type="http://schemas.openxmlformats.org/officeDocument/2006/relationships/slideLayout" Target="../slideLayouts/slideLayout275.xml"/><Relationship Id="rId263" Type="http://schemas.openxmlformats.org/officeDocument/2006/relationships/slideLayout" Target="../slideLayouts/slideLayout296.xml"/><Relationship Id="rId284" Type="http://schemas.openxmlformats.org/officeDocument/2006/relationships/slideLayout" Target="../slideLayouts/slideLayout317.xml"/><Relationship Id="rId319" Type="http://schemas.openxmlformats.org/officeDocument/2006/relationships/theme" Target="../theme/theme4.xml"/><Relationship Id="rId37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91.xml"/><Relationship Id="rId79" Type="http://schemas.openxmlformats.org/officeDocument/2006/relationships/slideLayout" Target="../slideLayouts/slideLayout112.xml"/><Relationship Id="rId102" Type="http://schemas.openxmlformats.org/officeDocument/2006/relationships/slideLayout" Target="../slideLayouts/slideLayout135.xml"/><Relationship Id="rId123" Type="http://schemas.openxmlformats.org/officeDocument/2006/relationships/slideLayout" Target="../slideLayouts/slideLayout156.xml"/><Relationship Id="rId144" Type="http://schemas.openxmlformats.org/officeDocument/2006/relationships/slideLayout" Target="../slideLayouts/slideLayout177.xml"/><Relationship Id="rId90" Type="http://schemas.openxmlformats.org/officeDocument/2006/relationships/slideLayout" Target="../slideLayouts/slideLayout123.xml"/><Relationship Id="rId165" Type="http://schemas.openxmlformats.org/officeDocument/2006/relationships/slideLayout" Target="../slideLayouts/slideLayout198.xml"/><Relationship Id="rId186" Type="http://schemas.openxmlformats.org/officeDocument/2006/relationships/slideLayout" Target="../slideLayouts/slideLayout219.xml"/><Relationship Id="rId211" Type="http://schemas.openxmlformats.org/officeDocument/2006/relationships/slideLayout" Target="../slideLayouts/slideLayout244.xml"/><Relationship Id="rId232" Type="http://schemas.openxmlformats.org/officeDocument/2006/relationships/slideLayout" Target="../slideLayouts/slideLayout265.xml"/><Relationship Id="rId253" Type="http://schemas.openxmlformats.org/officeDocument/2006/relationships/slideLayout" Target="../slideLayouts/slideLayout286.xml"/><Relationship Id="rId274" Type="http://schemas.openxmlformats.org/officeDocument/2006/relationships/slideLayout" Target="../slideLayouts/slideLayout307.xml"/><Relationship Id="rId295" Type="http://schemas.openxmlformats.org/officeDocument/2006/relationships/slideLayout" Target="../slideLayouts/slideLayout328.xml"/><Relationship Id="rId309" Type="http://schemas.openxmlformats.org/officeDocument/2006/relationships/slideLayout" Target="../slideLayouts/slideLayout342.xml"/><Relationship Id="rId27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81.xml"/><Relationship Id="rId69" Type="http://schemas.openxmlformats.org/officeDocument/2006/relationships/slideLayout" Target="../slideLayouts/slideLayout102.xml"/><Relationship Id="rId113" Type="http://schemas.openxmlformats.org/officeDocument/2006/relationships/slideLayout" Target="../slideLayouts/slideLayout146.xml"/><Relationship Id="rId134" Type="http://schemas.openxmlformats.org/officeDocument/2006/relationships/slideLayout" Target="../slideLayouts/slideLayout167.xml"/><Relationship Id="rId80" Type="http://schemas.openxmlformats.org/officeDocument/2006/relationships/slideLayout" Target="../slideLayouts/slideLayout113.xml"/><Relationship Id="rId155" Type="http://schemas.openxmlformats.org/officeDocument/2006/relationships/slideLayout" Target="../slideLayouts/slideLayout188.xml"/><Relationship Id="rId176" Type="http://schemas.openxmlformats.org/officeDocument/2006/relationships/slideLayout" Target="../slideLayouts/slideLayout209.xml"/><Relationship Id="rId197" Type="http://schemas.openxmlformats.org/officeDocument/2006/relationships/slideLayout" Target="../slideLayouts/slideLayout230.xml"/><Relationship Id="rId201" Type="http://schemas.openxmlformats.org/officeDocument/2006/relationships/slideLayout" Target="../slideLayouts/slideLayout234.xml"/><Relationship Id="rId222" Type="http://schemas.openxmlformats.org/officeDocument/2006/relationships/slideLayout" Target="../slideLayouts/slideLayout255.xml"/><Relationship Id="rId243" Type="http://schemas.openxmlformats.org/officeDocument/2006/relationships/slideLayout" Target="../slideLayouts/slideLayout276.xml"/><Relationship Id="rId264" Type="http://schemas.openxmlformats.org/officeDocument/2006/relationships/slideLayout" Target="../slideLayouts/slideLayout297.xml"/><Relationship Id="rId285" Type="http://schemas.openxmlformats.org/officeDocument/2006/relationships/slideLayout" Target="../slideLayouts/slideLayout318.xml"/><Relationship Id="rId17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71.xml"/><Relationship Id="rId59" Type="http://schemas.openxmlformats.org/officeDocument/2006/relationships/slideLayout" Target="../slideLayouts/slideLayout92.xml"/><Relationship Id="rId103" Type="http://schemas.openxmlformats.org/officeDocument/2006/relationships/slideLayout" Target="../slideLayouts/slideLayout136.xml"/><Relationship Id="rId124" Type="http://schemas.openxmlformats.org/officeDocument/2006/relationships/slideLayout" Target="../slideLayouts/slideLayout157.xml"/><Relationship Id="rId310" Type="http://schemas.openxmlformats.org/officeDocument/2006/relationships/slideLayout" Target="../slideLayouts/slideLayout343.xml"/><Relationship Id="rId70" Type="http://schemas.openxmlformats.org/officeDocument/2006/relationships/slideLayout" Target="../slideLayouts/slideLayout103.xml"/><Relationship Id="rId91" Type="http://schemas.openxmlformats.org/officeDocument/2006/relationships/slideLayout" Target="../slideLayouts/slideLayout124.xml"/><Relationship Id="rId145" Type="http://schemas.openxmlformats.org/officeDocument/2006/relationships/slideLayout" Target="../slideLayouts/slideLayout178.xml"/><Relationship Id="rId166" Type="http://schemas.openxmlformats.org/officeDocument/2006/relationships/slideLayout" Target="../slideLayouts/slideLayout199.xml"/><Relationship Id="rId187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34.xml"/><Relationship Id="rId212" Type="http://schemas.openxmlformats.org/officeDocument/2006/relationships/slideLayout" Target="../slideLayouts/slideLayout245.xml"/><Relationship Id="rId233" Type="http://schemas.openxmlformats.org/officeDocument/2006/relationships/slideLayout" Target="../slideLayouts/slideLayout266.xml"/><Relationship Id="rId254" Type="http://schemas.openxmlformats.org/officeDocument/2006/relationships/slideLayout" Target="../slideLayouts/slideLayout287.xml"/><Relationship Id="rId28" Type="http://schemas.openxmlformats.org/officeDocument/2006/relationships/slideLayout" Target="../slideLayouts/slideLayout61.xml"/><Relationship Id="rId49" Type="http://schemas.openxmlformats.org/officeDocument/2006/relationships/slideLayout" Target="../slideLayouts/slideLayout82.xml"/><Relationship Id="rId114" Type="http://schemas.openxmlformats.org/officeDocument/2006/relationships/slideLayout" Target="../slideLayouts/slideLayout147.xml"/><Relationship Id="rId275" Type="http://schemas.openxmlformats.org/officeDocument/2006/relationships/slideLayout" Target="../slideLayouts/slideLayout308.xml"/><Relationship Id="rId296" Type="http://schemas.openxmlformats.org/officeDocument/2006/relationships/slideLayout" Target="../slideLayouts/slideLayout329.xml"/><Relationship Id="rId300" Type="http://schemas.openxmlformats.org/officeDocument/2006/relationships/slideLayout" Target="../slideLayouts/slideLayout333.xml"/><Relationship Id="rId60" Type="http://schemas.openxmlformats.org/officeDocument/2006/relationships/slideLayout" Target="../slideLayouts/slideLayout93.xml"/><Relationship Id="rId81" Type="http://schemas.openxmlformats.org/officeDocument/2006/relationships/slideLayout" Target="../slideLayouts/slideLayout114.xml"/><Relationship Id="rId135" Type="http://schemas.openxmlformats.org/officeDocument/2006/relationships/slideLayout" Target="../slideLayouts/slideLayout168.xml"/><Relationship Id="rId156" Type="http://schemas.openxmlformats.org/officeDocument/2006/relationships/slideLayout" Target="../slideLayouts/slideLayout189.xml"/><Relationship Id="rId177" Type="http://schemas.openxmlformats.org/officeDocument/2006/relationships/slideLayout" Target="../slideLayouts/slideLayout210.xml"/><Relationship Id="rId198" Type="http://schemas.openxmlformats.org/officeDocument/2006/relationships/slideLayout" Target="../slideLayouts/slideLayout231.xml"/><Relationship Id="rId202" Type="http://schemas.openxmlformats.org/officeDocument/2006/relationships/slideLayout" Target="../slideLayouts/slideLayout235.xml"/><Relationship Id="rId223" Type="http://schemas.openxmlformats.org/officeDocument/2006/relationships/slideLayout" Target="../slideLayouts/slideLayout256.xml"/><Relationship Id="rId244" Type="http://schemas.openxmlformats.org/officeDocument/2006/relationships/slideLayout" Target="../slideLayouts/slideLayout277.xml"/><Relationship Id="rId18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72.xml"/><Relationship Id="rId265" Type="http://schemas.openxmlformats.org/officeDocument/2006/relationships/slideLayout" Target="../slideLayouts/slideLayout298.xml"/><Relationship Id="rId286" Type="http://schemas.openxmlformats.org/officeDocument/2006/relationships/slideLayout" Target="../slideLayouts/slideLayout319.xml"/><Relationship Id="rId50" Type="http://schemas.openxmlformats.org/officeDocument/2006/relationships/slideLayout" Target="../slideLayouts/slideLayout83.xml"/><Relationship Id="rId104" Type="http://schemas.openxmlformats.org/officeDocument/2006/relationships/slideLayout" Target="../slideLayouts/slideLayout137.xml"/><Relationship Id="rId125" Type="http://schemas.openxmlformats.org/officeDocument/2006/relationships/slideLayout" Target="../slideLayouts/slideLayout158.xml"/><Relationship Id="rId146" Type="http://schemas.openxmlformats.org/officeDocument/2006/relationships/slideLayout" Target="../slideLayouts/slideLayout179.xml"/><Relationship Id="rId167" Type="http://schemas.openxmlformats.org/officeDocument/2006/relationships/slideLayout" Target="../slideLayouts/slideLayout200.xml"/><Relationship Id="rId188" Type="http://schemas.openxmlformats.org/officeDocument/2006/relationships/slideLayout" Target="../slideLayouts/slideLayout221.xml"/><Relationship Id="rId311" Type="http://schemas.openxmlformats.org/officeDocument/2006/relationships/slideLayout" Target="../slideLayouts/slideLayout344.xml"/><Relationship Id="rId71" Type="http://schemas.openxmlformats.org/officeDocument/2006/relationships/slideLayout" Target="../slideLayouts/slideLayout104.xml"/><Relationship Id="rId92" Type="http://schemas.openxmlformats.org/officeDocument/2006/relationships/slideLayout" Target="../slideLayouts/slideLayout125.xml"/><Relationship Id="rId213" Type="http://schemas.openxmlformats.org/officeDocument/2006/relationships/slideLayout" Target="../slideLayouts/slideLayout246.xml"/><Relationship Id="rId234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62.xml"/><Relationship Id="rId255" Type="http://schemas.openxmlformats.org/officeDocument/2006/relationships/slideLayout" Target="../slideLayouts/slideLayout288.xml"/><Relationship Id="rId276" Type="http://schemas.openxmlformats.org/officeDocument/2006/relationships/slideLayout" Target="../slideLayouts/slideLayout309.xml"/><Relationship Id="rId297" Type="http://schemas.openxmlformats.org/officeDocument/2006/relationships/slideLayout" Target="../slideLayouts/slideLayout330.xml"/><Relationship Id="rId40" Type="http://schemas.openxmlformats.org/officeDocument/2006/relationships/slideLayout" Target="../slideLayouts/slideLayout73.xml"/><Relationship Id="rId115" Type="http://schemas.openxmlformats.org/officeDocument/2006/relationships/slideLayout" Target="../slideLayouts/slideLayout148.xml"/><Relationship Id="rId136" Type="http://schemas.openxmlformats.org/officeDocument/2006/relationships/slideLayout" Target="../slideLayouts/slideLayout169.xml"/><Relationship Id="rId157" Type="http://schemas.openxmlformats.org/officeDocument/2006/relationships/slideLayout" Target="../slideLayouts/slideLayout190.xml"/><Relationship Id="rId178" Type="http://schemas.openxmlformats.org/officeDocument/2006/relationships/slideLayout" Target="../slideLayouts/slideLayout211.xml"/><Relationship Id="rId301" Type="http://schemas.openxmlformats.org/officeDocument/2006/relationships/slideLayout" Target="../slideLayouts/slideLayout334.xml"/><Relationship Id="rId61" Type="http://schemas.openxmlformats.org/officeDocument/2006/relationships/slideLayout" Target="../slideLayouts/slideLayout94.xml"/><Relationship Id="rId82" Type="http://schemas.openxmlformats.org/officeDocument/2006/relationships/slideLayout" Target="../slideLayouts/slideLayout115.xml"/><Relationship Id="rId199" Type="http://schemas.openxmlformats.org/officeDocument/2006/relationships/slideLayout" Target="../slideLayouts/slideLayout232.xml"/><Relationship Id="rId203" Type="http://schemas.openxmlformats.org/officeDocument/2006/relationships/slideLayout" Target="../slideLayouts/slideLayout236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7.xml"/><Relationship Id="rId117" Type="http://schemas.openxmlformats.org/officeDocument/2006/relationships/slideLayout" Target="../slideLayouts/slideLayout468.xml"/><Relationship Id="rId21" Type="http://schemas.openxmlformats.org/officeDocument/2006/relationships/slideLayout" Target="../slideLayouts/slideLayout372.xml"/><Relationship Id="rId42" Type="http://schemas.openxmlformats.org/officeDocument/2006/relationships/slideLayout" Target="../slideLayouts/slideLayout393.xml"/><Relationship Id="rId47" Type="http://schemas.openxmlformats.org/officeDocument/2006/relationships/slideLayout" Target="../slideLayouts/slideLayout398.xml"/><Relationship Id="rId63" Type="http://schemas.openxmlformats.org/officeDocument/2006/relationships/slideLayout" Target="../slideLayouts/slideLayout414.xml"/><Relationship Id="rId68" Type="http://schemas.openxmlformats.org/officeDocument/2006/relationships/slideLayout" Target="../slideLayouts/slideLayout419.xml"/><Relationship Id="rId84" Type="http://schemas.openxmlformats.org/officeDocument/2006/relationships/slideLayout" Target="../slideLayouts/slideLayout435.xml"/><Relationship Id="rId89" Type="http://schemas.openxmlformats.org/officeDocument/2006/relationships/slideLayout" Target="../slideLayouts/slideLayout440.xml"/><Relationship Id="rId112" Type="http://schemas.openxmlformats.org/officeDocument/2006/relationships/slideLayout" Target="../slideLayouts/slideLayout463.xml"/><Relationship Id="rId133" Type="http://schemas.openxmlformats.org/officeDocument/2006/relationships/slideLayout" Target="../slideLayouts/slideLayout484.xml"/><Relationship Id="rId138" Type="http://schemas.openxmlformats.org/officeDocument/2006/relationships/slideLayout" Target="../slideLayouts/slideLayout489.xml"/><Relationship Id="rId154" Type="http://schemas.openxmlformats.org/officeDocument/2006/relationships/slideLayout" Target="../slideLayouts/slideLayout505.xml"/><Relationship Id="rId159" Type="http://schemas.openxmlformats.org/officeDocument/2006/relationships/slideLayout" Target="../slideLayouts/slideLayout510.xml"/><Relationship Id="rId16" Type="http://schemas.openxmlformats.org/officeDocument/2006/relationships/slideLayout" Target="../slideLayouts/slideLayout367.xml"/><Relationship Id="rId107" Type="http://schemas.openxmlformats.org/officeDocument/2006/relationships/slideLayout" Target="../slideLayouts/slideLayout458.xml"/><Relationship Id="rId11" Type="http://schemas.openxmlformats.org/officeDocument/2006/relationships/slideLayout" Target="../slideLayouts/slideLayout362.xml"/><Relationship Id="rId32" Type="http://schemas.openxmlformats.org/officeDocument/2006/relationships/slideLayout" Target="../slideLayouts/slideLayout383.xml"/><Relationship Id="rId37" Type="http://schemas.openxmlformats.org/officeDocument/2006/relationships/slideLayout" Target="../slideLayouts/slideLayout388.xml"/><Relationship Id="rId53" Type="http://schemas.openxmlformats.org/officeDocument/2006/relationships/slideLayout" Target="../slideLayouts/slideLayout404.xml"/><Relationship Id="rId58" Type="http://schemas.openxmlformats.org/officeDocument/2006/relationships/slideLayout" Target="../slideLayouts/slideLayout409.xml"/><Relationship Id="rId74" Type="http://schemas.openxmlformats.org/officeDocument/2006/relationships/slideLayout" Target="../slideLayouts/slideLayout425.xml"/><Relationship Id="rId79" Type="http://schemas.openxmlformats.org/officeDocument/2006/relationships/slideLayout" Target="../slideLayouts/slideLayout430.xml"/><Relationship Id="rId102" Type="http://schemas.openxmlformats.org/officeDocument/2006/relationships/slideLayout" Target="../slideLayouts/slideLayout453.xml"/><Relationship Id="rId123" Type="http://schemas.openxmlformats.org/officeDocument/2006/relationships/slideLayout" Target="../slideLayouts/slideLayout474.xml"/><Relationship Id="rId128" Type="http://schemas.openxmlformats.org/officeDocument/2006/relationships/slideLayout" Target="../slideLayouts/slideLayout479.xml"/><Relationship Id="rId144" Type="http://schemas.openxmlformats.org/officeDocument/2006/relationships/slideLayout" Target="../slideLayouts/slideLayout495.xml"/><Relationship Id="rId149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356.xml"/><Relationship Id="rId90" Type="http://schemas.openxmlformats.org/officeDocument/2006/relationships/slideLayout" Target="../slideLayouts/slideLayout441.xml"/><Relationship Id="rId95" Type="http://schemas.openxmlformats.org/officeDocument/2006/relationships/slideLayout" Target="../slideLayouts/slideLayout446.xml"/><Relationship Id="rId160" Type="http://schemas.openxmlformats.org/officeDocument/2006/relationships/slideLayout" Target="../slideLayouts/slideLayout511.xml"/><Relationship Id="rId22" Type="http://schemas.openxmlformats.org/officeDocument/2006/relationships/slideLayout" Target="../slideLayouts/slideLayout373.xml"/><Relationship Id="rId27" Type="http://schemas.openxmlformats.org/officeDocument/2006/relationships/slideLayout" Target="../slideLayouts/slideLayout378.xml"/><Relationship Id="rId43" Type="http://schemas.openxmlformats.org/officeDocument/2006/relationships/slideLayout" Target="../slideLayouts/slideLayout394.xml"/><Relationship Id="rId48" Type="http://schemas.openxmlformats.org/officeDocument/2006/relationships/slideLayout" Target="../slideLayouts/slideLayout399.xml"/><Relationship Id="rId64" Type="http://schemas.openxmlformats.org/officeDocument/2006/relationships/slideLayout" Target="../slideLayouts/slideLayout415.xml"/><Relationship Id="rId69" Type="http://schemas.openxmlformats.org/officeDocument/2006/relationships/slideLayout" Target="../slideLayouts/slideLayout420.xml"/><Relationship Id="rId113" Type="http://schemas.openxmlformats.org/officeDocument/2006/relationships/slideLayout" Target="../slideLayouts/slideLayout464.xml"/><Relationship Id="rId118" Type="http://schemas.openxmlformats.org/officeDocument/2006/relationships/slideLayout" Target="../slideLayouts/slideLayout469.xml"/><Relationship Id="rId134" Type="http://schemas.openxmlformats.org/officeDocument/2006/relationships/slideLayout" Target="../slideLayouts/slideLayout485.xml"/><Relationship Id="rId139" Type="http://schemas.openxmlformats.org/officeDocument/2006/relationships/slideLayout" Target="../slideLayouts/slideLayout490.xml"/><Relationship Id="rId80" Type="http://schemas.openxmlformats.org/officeDocument/2006/relationships/slideLayout" Target="../slideLayouts/slideLayout431.xml"/><Relationship Id="rId85" Type="http://schemas.openxmlformats.org/officeDocument/2006/relationships/slideLayout" Target="../slideLayouts/slideLayout436.xml"/><Relationship Id="rId150" Type="http://schemas.openxmlformats.org/officeDocument/2006/relationships/slideLayout" Target="../slideLayouts/slideLayout501.xml"/><Relationship Id="rId155" Type="http://schemas.openxmlformats.org/officeDocument/2006/relationships/slideLayout" Target="../slideLayouts/slideLayout506.xml"/><Relationship Id="rId12" Type="http://schemas.openxmlformats.org/officeDocument/2006/relationships/slideLayout" Target="../slideLayouts/slideLayout363.xml"/><Relationship Id="rId17" Type="http://schemas.openxmlformats.org/officeDocument/2006/relationships/slideLayout" Target="../slideLayouts/slideLayout368.xml"/><Relationship Id="rId33" Type="http://schemas.openxmlformats.org/officeDocument/2006/relationships/slideLayout" Target="../slideLayouts/slideLayout384.xml"/><Relationship Id="rId38" Type="http://schemas.openxmlformats.org/officeDocument/2006/relationships/slideLayout" Target="../slideLayouts/slideLayout389.xml"/><Relationship Id="rId59" Type="http://schemas.openxmlformats.org/officeDocument/2006/relationships/slideLayout" Target="../slideLayouts/slideLayout410.xml"/><Relationship Id="rId103" Type="http://schemas.openxmlformats.org/officeDocument/2006/relationships/slideLayout" Target="../slideLayouts/slideLayout454.xml"/><Relationship Id="rId108" Type="http://schemas.openxmlformats.org/officeDocument/2006/relationships/slideLayout" Target="../slideLayouts/slideLayout459.xml"/><Relationship Id="rId124" Type="http://schemas.openxmlformats.org/officeDocument/2006/relationships/slideLayout" Target="../slideLayouts/slideLayout475.xml"/><Relationship Id="rId129" Type="http://schemas.openxmlformats.org/officeDocument/2006/relationships/slideLayout" Target="../slideLayouts/slideLayout480.xml"/><Relationship Id="rId20" Type="http://schemas.openxmlformats.org/officeDocument/2006/relationships/slideLayout" Target="../slideLayouts/slideLayout371.xml"/><Relationship Id="rId41" Type="http://schemas.openxmlformats.org/officeDocument/2006/relationships/slideLayout" Target="../slideLayouts/slideLayout392.xml"/><Relationship Id="rId54" Type="http://schemas.openxmlformats.org/officeDocument/2006/relationships/slideLayout" Target="../slideLayouts/slideLayout405.xml"/><Relationship Id="rId62" Type="http://schemas.openxmlformats.org/officeDocument/2006/relationships/slideLayout" Target="../slideLayouts/slideLayout413.xml"/><Relationship Id="rId70" Type="http://schemas.openxmlformats.org/officeDocument/2006/relationships/slideLayout" Target="../slideLayouts/slideLayout421.xml"/><Relationship Id="rId75" Type="http://schemas.openxmlformats.org/officeDocument/2006/relationships/slideLayout" Target="../slideLayouts/slideLayout426.xml"/><Relationship Id="rId83" Type="http://schemas.openxmlformats.org/officeDocument/2006/relationships/slideLayout" Target="../slideLayouts/slideLayout434.xml"/><Relationship Id="rId88" Type="http://schemas.openxmlformats.org/officeDocument/2006/relationships/slideLayout" Target="../slideLayouts/slideLayout439.xml"/><Relationship Id="rId91" Type="http://schemas.openxmlformats.org/officeDocument/2006/relationships/slideLayout" Target="../slideLayouts/slideLayout442.xml"/><Relationship Id="rId96" Type="http://schemas.openxmlformats.org/officeDocument/2006/relationships/slideLayout" Target="../slideLayouts/slideLayout447.xml"/><Relationship Id="rId111" Type="http://schemas.openxmlformats.org/officeDocument/2006/relationships/slideLayout" Target="../slideLayouts/slideLayout462.xml"/><Relationship Id="rId132" Type="http://schemas.openxmlformats.org/officeDocument/2006/relationships/slideLayout" Target="../slideLayouts/slideLayout483.xml"/><Relationship Id="rId140" Type="http://schemas.openxmlformats.org/officeDocument/2006/relationships/slideLayout" Target="../slideLayouts/slideLayout491.xml"/><Relationship Id="rId145" Type="http://schemas.openxmlformats.org/officeDocument/2006/relationships/slideLayout" Target="../slideLayouts/slideLayout496.xml"/><Relationship Id="rId153" Type="http://schemas.openxmlformats.org/officeDocument/2006/relationships/slideLayout" Target="../slideLayouts/slideLayout504.xml"/><Relationship Id="rId161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5" Type="http://schemas.openxmlformats.org/officeDocument/2006/relationships/slideLayout" Target="../slideLayouts/slideLayout366.xml"/><Relationship Id="rId23" Type="http://schemas.openxmlformats.org/officeDocument/2006/relationships/slideLayout" Target="../slideLayouts/slideLayout374.xml"/><Relationship Id="rId28" Type="http://schemas.openxmlformats.org/officeDocument/2006/relationships/slideLayout" Target="../slideLayouts/slideLayout379.xml"/><Relationship Id="rId36" Type="http://schemas.openxmlformats.org/officeDocument/2006/relationships/slideLayout" Target="../slideLayouts/slideLayout387.xml"/><Relationship Id="rId49" Type="http://schemas.openxmlformats.org/officeDocument/2006/relationships/slideLayout" Target="../slideLayouts/slideLayout400.xml"/><Relationship Id="rId57" Type="http://schemas.openxmlformats.org/officeDocument/2006/relationships/slideLayout" Target="../slideLayouts/slideLayout408.xml"/><Relationship Id="rId106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465.xml"/><Relationship Id="rId119" Type="http://schemas.openxmlformats.org/officeDocument/2006/relationships/slideLayout" Target="../slideLayouts/slideLayout470.xml"/><Relationship Id="rId127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361.xml"/><Relationship Id="rId31" Type="http://schemas.openxmlformats.org/officeDocument/2006/relationships/slideLayout" Target="../slideLayouts/slideLayout382.xml"/><Relationship Id="rId44" Type="http://schemas.openxmlformats.org/officeDocument/2006/relationships/slideLayout" Target="../slideLayouts/slideLayout395.xml"/><Relationship Id="rId52" Type="http://schemas.openxmlformats.org/officeDocument/2006/relationships/slideLayout" Target="../slideLayouts/slideLayout403.xml"/><Relationship Id="rId60" Type="http://schemas.openxmlformats.org/officeDocument/2006/relationships/slideLayout" Target="../slideLayouts/slideLayout411.xml"/><Relationship Id="rId65" Type="http://schemas.openxmlformats.org/officeDocument/2006/relationships/slideLayout" Target="../slideLayouts/slideLayout416.xml"/><Relationship Id="rId73" Type="http://schemas.openxmlformats.org/officeDocument/2006/relationships/slideLayout" Target="../slideLayouts/slideLayout424.xml"/><Relationship Id="rId78" Type="http://schemas.openxmlformats.org/officeDocument/2006/relationships/slideLayout" Target="../slideLayouts/slideLayout429.xml"/><Relationship Id="rId81" Type="http://schemas.openxmlformats.org/officeDocument/2006/relationships/slideLayout" Target="../slideLayouts/slideLayout432.xml"/><Relationship Id="rId86" Type="http://schemas.openxmlformats.org/officeDocument/2006/relationships/slideLayout" Target="../slideLayouts/slideLayout437.xml"/><Relationship Id="rId94" Type="http://schemas.openxmlformats.org/officeDocument/2006/relationships/slideLayout" Target="../slideLayouts/slideLayout445.xml"/><Relationship Id="rId99" Type="http://schemas.openxmlformats.org/officeDocument/2006/relationships/slideLayout" Target="../slideLayouts/slideLayout450.xml"/><Relationship Id="rId101" Type="http://schemas.openxmlformats.org/officeDocument/2006/relationships/slideLayout" Target="../slideLayouts/slideLayout452.xml"/><Relationship Id="rId122" Type="http://schemas.openxmlformats.org/officeDocument/2006/relationships/slideLayout" Target="../slideLayouts/slideLayout473.xml"/><Relationship Id="rId130" Type="http://schemas.openxmlformats.org/officeDocument/2006/relationships/slideLayout" Target="../slideLayouts/slideLayout481.xml"/><Relationship Id="rId135" Type="http://schemas.openxmlformats.org/officeDocument/2006/relationships/slideLayout" Target="../slideLayouts/slideLayout486.xml"/><Relationship Id="rId143" Type="http://schemas.openxmlformats.org/officeDocument/2006/relationships/slideLayout" Target="../slideLayouts/slideLayout494.xml"/><Relationship Id="rId148" Type="http://schemas.openxmlformats.org/officeDocument/2006/relationships/slideLayout" Target="../slideLayouts/slideLayout499.xml"/><Relationship Id="rId151" Type="http://schemas.openxmlformats.org/officeDocument/2006/relationships/slideLayout" Target="../slideLayouts/slideLayout502.xml"/><Relationship Id="rId156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Relationship Id="rId13" Type="http://schemas.openxmlformats.org/officeDocument/2006/relationships/slideLayout" Target="../slideLayouts/slideLayout364.xml"/><Relationship Id="rId18" Type="http://schemas.openxmlformats.org/officeDocument/2006/relationships/slideLayout" Target="../slideLayouts/slideLayout369.xml"/><Relationship Id="rId39" Type="http://schemas.openxmlformats.org/officeDocument/2006/relationships/slideLayout" Target="../slideLayouts/slideLayout390.xml"/><Relationship Id="rId109" Type="http://schemas.openxmlformats.org/officeDocument/2006/relationships/slideLayout" Target="../slideLayouts/slideLayout460.xml"/><Relationship Id="rId34" Type="http://schemas.openxmlformats.org/officeDocument/2006/relationships/slideLayout" Target="../slideLayouts/slideLayout385.xml"/><Relationship Id="rId50" Type="http://schemas.openxmlformats.org/officeDocument/2006/relationships/slideLayout" Target="../slideLayouts/slideLayout401.xml"/><Relationship Id="rId55" Type="http://schemas.openxmlformats.org/officeDocument/2006/relationships/slideLayout" Target="../slideLayouts/slideLayout406.xml"/><Relationship Id="rId76" Type="http://schemas.openxmlformats.org/officeDocument/2006/relationships/slideLayout" Target="../slideLayouts/slideLayout427.xml"/><Relationship Id="rId97" Type="http://schemas.openxmlformats.org/officeDocument/2006/relationships/slideLayout" Target="../slideLayouts/slideLayout448.xml"/><Relationship Id="rId104" Type="http://schemas.openxmlformats.org/officeDocument/2006/relationships/slideLayout" Target="../slideLayouts/slideLayout455.xml"/><Relationship Id="rId120" Type="http://schemas.openxmlformats.org/officeDocument/2006/relationships/slideLayout" Target="../slideLayouts/slideLayout471.xml"/><Relationship Id="rId125" Type="http://schemas.openxmlformats.org/officeDocument/2006/relationships/slideLayout" Target="../slideLayouts/slideLayout476.xml"/><Relationship Id="rId141" Type="http://schemas.openxmlformats.org/officeDocument/2006/relationships/slideLayout" Target="../slideLayouts/slideLayout492.xml"/><Relationship Id="rId146" Type="http://schemas.openxmlformats.org/officeDocument/2006/relationships/slideLayout" Target="../slideLayouts/slideLayout497.xml"/><Relationship Id="rId7" Type="http://schemas.openxmlformats.org/officeDocument/2006/relationships/slideLayout" Target="../slideLayouts/slideLayout358.xml"/><Relationship Id="rId71" Type="http://schemas.openxmlformats.org/officeDocument/2006/relationships/slideLayout" Target="../slideLayouts/slideLayout422.xml"/><Relationship Id="rId92" Type="http://schemas.openxmlformats.org/officeDocument/2006/relationships/slideLayout" Target="../slideLayouts/slideLayout443.xml"/><Relationship Id="rId162" Type="http://schemas.openxmlformats.org/officeDocument/2006/relationships/theme" Target="../theme/theme5.xml"/><Relationship Id="rId2" Type="http://schemas.openxmlformats.org/officeDocument/2006/relationships/slideLayout" Target="../slideLayouts/slideLayout353.xml"/><Relationship Id="rId29" Type="http://schemas.openxmlformats.org/officeDocument/2006/relationships/slideLayout" Target="../slideLayouts/slideLayout380.xml"/><Relationship Id="rId24" Type="http://schemas.openxmlformats.org/officeDocument/2006/relationships/slideLayout" Target="../slideLayouts/slideLayout375.xml"/><Relationship Id="rId40" Type="http://schemas.openxmlformats.org/officeDocument/2006/relationships/slideLayout" Target="../slideLayouts/slideLayout391.xml"/><Relationship Id="rId45" Type="http://schemas.openxmlformats.org/officeDocument/2006/relationships/slideLayout" Target="../slideLayouts/slideLayout396.xml"/><Relationship Id="rId66" Type="http://schemas.openxmlformats.org/officeDocument/2006/relationships/slideLayout" Target="../slideLayouts/slideLayout417.xml"/><Relationship Id="rId87" Type="http://schemas.openxmlformats.org/officeDocument/2006/relationships/slideLayout" Target="../slideLayouts/slideLayout438.xml"/><Relationship Id="rId110" Type="http://schemas.openxmlformats.org/officeDocument/2006/relationships/slideLayout" Target="../slideLayouts/slideLayout461.xml"/><Relationship Id="rId115" Type="http://schemas.openxmlformats.org/officeDocument/2006/relationships/slideLayout" Target="../slideLayouts/slideLayout466.xml"/><Relationship Id="rId131" Type="http://schemas.openxmlformats.org/officeDocument/2006/relationships/slideLayout" Target="../slideLayouts/slideLayout482.xml"/><Relationship Id="rId136" Type="http://schemas.openxmlformats.org/officeDocument/2006/relationships/slideLayout" Target="../slideLayouts/slideLayout487.xml"/><Relationship Id="rId157" Type="http://schemas.openxmlformats.org/officeDocument/2006/relationships/slideLayout" Target="../slideLayouts/slideLayout508.xml"/><Relationship Id="rId61" Type="http://schemas.openxmlformats.org/officeDocument/2006/relationships/slideLayout" Target="../slideLayouts/slideLayout412.xml"/><Relationship Id="rId82" Type="http://schemas.openxmlformats.org/officeDocument/2006/relationships/slideLayout" Target="../slideLayouts/slideLayout433.xml"/><Relationship Id="rId152" Type="http://schemas.openxmlformats.org/officeDocument/2006/relationships/slideLayout" Target="../slideLayouts/slideLayout503.xml"/><Relationship Id="rId19" Type="http://schemas.openxmlformats.org/officeDocument/2006/relationships/slideLayout" Target="../slideLayouts/slideLayout370.xml"/><Relationship Id="rId14" Type="http://schemas.openxmlformats.org/officeDocument/2006/relationships/slideLayout" Target="../slideLayouts/slideLayout365.xml"/><Relationship Id="rId30" Type="http://schemas.openxmlformats.org/officeDocument/2006/relationships/slideLayout" Target="../slideLayouts/slideLayout381.xml"/><Relationship Id="rId35" Type="http://schemas.openxmlformats.org/officeDocument/2006/relationships/slideLayout" Target="../slideLayouts/slideLayout386.xml"/><Relationship Id="rId56" Type="http://schemas.openxmlformats.org/officeDocument/2006/relationships/slideLayout" Target="../slideLayouts/slideLayout407.xml"/><Relationship Id="rId77" Type="http://schemas.openxmlformats.org/officeDocument/2006/relationships/slideLayout" Target="../slideLayouts/slideLayout428.xml"/><Relationship Id="rId100" Type="http://schemas.openxmlformats.org/officeDocument/2006/relationships/slideLayout" Target="../slideLayouts/slideLayout451.xml"/><Relationship Id="rId105" Type="http://schemas.openxmlformats.org/officeDocument/2006/relationships/slideLayout" Target="../slideLayouts/slideLayout456.xml"/><Relationship Id="rId126" Type="http://schemas.openxmlformats.org/officeDocument/2006/relationships/slideLayout" Target="../slideLayouts/slideLayout477.xml"/><Relationship Id="rId147" Type="http://schemas.openxmlformats.org/officeDocument/2006/relationships/slideLayout" Target="../slideLayouts/slideLayout498.xml"/><Relationship Id="rId8" Type="http://schemas.openxmlformats.org/officeDocument/2006/relationships/slideLayout" Target="../slideLayouts/slideLayout359.xml"/><Relationship Id="rId51" Type="http://schemas.openxmlformats.org/officeDocument/2006/relationships/slideLayout" Target="../slideLayouts/slideLayout402.xml"/><Relationship Id="rId72" Type="http://schemas.openxmlformats.org/officeDocument/2006/relationships/slideLayout" Target="../slideLayouts/slideLayout423.xml"/><Relationship Id="rId93" Type="http://schemas.openxmlformats.org/officeDocument/2006/relationships/slideLayout" Target="../slideLayouts/slideLayout444.xml"/><Relationship Id="rId98" Type="http://schemas.openxmlformats.org/officeDocument/2006/relationships/slideLayout" Target="../slideLayouts/slideLayout449.xml"/><Relationship Id="rId121" Type="http://schemas.openxmlformats.org/officeDocument/2006/relationships/slideLayout" Target="../slideLayouts/slideLayout472.xml"/><Relationship Id="rId142" Type="http://schemas.openxmlformats.org/officeDocument/2006/relationships/slideLayout" Target="../slideLayouts/slideLayout493.xml"/><Relationship Id="rId3" Type="http://schemas.openxmlformats.org/officeDocument/2006/relationships/slideLayout" Target="../slideLayouts/slideLayout354.xml"/><Relationship Id="rId25" Type="http://schemas.openxmlformats.org/officeDocument/2006/relationships/slideLayout" Target="../slideLayouts/slideLayout376.xml"/><Relationship Id="rId46" Type="http://schemas.openxmlformats.org/officeDocument/2006/relationships/slideLayout" Target="../slideLayouts/slideLayout397.xml"/><Relationship Id="rId67" Type="http://schemas.openxmlformats.org/officeDocument/2006/relationships/slideLayout" Target="../slideLayouts/slideLayout418.xml"/><Relationship Id="rId116" Type="http://schemas.openxmlformats.org/officeDocument/2006/relationships/slideLayout" Target="../slideLayouts/slideLayout467.xml"/><Relationship Id="rId137" Type="http://schemas.openxmlformats.org/officeDocument/2006/relationships/slideLayout" Target="../slideLayouts/slideLayout488.xml"/><Relationship Id="rId158" Type="http://schemas.openxmlformats.org/officeDocument/2006/relationships/slideLayout" Target="../slideLayouts/slideLayout50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slideLayout" Target="../slideLayouts/slideLayout524.xml"/><Relationship Id="rId2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642.xml"/><Relationship Id="rId21" Type="http://schemas.openxmlformats.org/officeDocument/2006/relationships/slideLayout" Target="../slideLayouts/slideLayout546.xml"/><Relationship Id="rId42" Type="http://schemas.openxmlformats.org/officeDocument/2006/relationships/slideLayout" Target="../slideLayouts/slideLayout567.xml"/><Relationship Id="rId63" Type="http://schemas.openxmlformats.org/officeDocument/2006/relationships/slideLayout" Target="../slideLayouts/slideLayout588.xml"/><Relationship Id="rId84" Type="http://schemas.openxmlformats.org/officeDocument/2006/relationships/slideLayout" Target="../slideLayouts/slideLayout609.xml"/><Relationship Id="rId138" Type="http://schemas.openxmlformats.org/officeDocument/2006/relationships/slideLayout" Target="../slideLayouts/slideLayout663.xml"/><Relationship Id="rId159" Type="http://schemas.openxmlformats.org/officeDocument/2006/relationships/slideLayout" Target="../slideLayouts/slideLayout684.xml"/><Relationship Id="rId170" Type="http://schemas.openxmlformats.org/officeDocument/2006/relationships/slideLayout" Target="../slideLayouts/slideLayout695.xml"/><Relationship Id="rId191" Type="http://schemas.openxmlformats.org/officeDocument/2006/relationships/slideLayout" Target="../slideLayouts/slideLayout716.xml"/><Relationship Id="rId205" Type="http://schemas.openxmlformats.org/officeDocument/2006/relationships/theme" Target="../theme/theme7.xml"/><Relationship Id="rId16" Type="http://schemas.openxmlformats.org/officeDocument/2006/relationships/slideLayout" Target="../slideLayouts/slideLayout541.xml"/><Relationship Id="rId107" Type="http://schemas.openxmlformats.org/officeDocument/2006/relationships/slideLayout" Target="../slideLayouts/slideLayout632.xml"/><Relationship Id="rId11" Type="http://schemas.openxmlformats.org/officeDocument/2006/relationships/slideLayout" Target="../slideLayouts/slideLayout536.xml"/><Relationship Id="rId32" Type="http://schemas.openxmlformats.org/officeDocument/2006/relationships/slideLayout" Target="../slideLayouts/slideLayout557.xml"/><Relationship Id="rId37" Type="http://schemas.openxmlformats.org/officeDocument/2006/relationships/slideLayout" Target="../slideLayouts/slideLayout562.xml"/><Relationship Id="rId53" Type="http://schemas.openxmlformats.org/officeDocument/2006/relationships/slideLayout" Target="../slideLayouts/slideLayout578.xml"/><Relationship Id="rId58" Type="http://schemas.openxmlformats.org/officeDocument/2006/relationships/slideLayout" Target="../slideLayouts/slideLayout583.xml"/><Relationship Id="rId74" Type="http://schemas.openxmlformats.org/officeDocument/2006/relationships/slideLayout" Target="../slideLayouts/slideLayout599.xml"/><Relationship Id="rId79" Type="http://schemas.openxmlformats.org/officeDocument/2006/relationships/slideLayout" Target="../slideLayouts/slideLayout604.xml"/><Relationship Id="rId102" Type="http://schemas.openxmlformats.org/officeDocument/2006/relationships/slideLayout" Target="../slideLayouts/slideLayout627.xml"/><Relationship Id="rId123" Type="http://schemas.openxmlformats.org/officeDocument/2006/relationships/slideLayout" Target="../slideLayouts/slideLayout648.xml"/><Relationship Id="rId128" Type="http://schemas.openxmlformats.org/officeDocument/2006/relationships/slideLayout" Target="../slideLayouts/slideLayout653.xml"/><Relationship Id="rId144" Type="http://schemas.openxmlformats.org/officeDocument/2006/relationships/slideLayout" Target="../slideLayouts/slideLayout669.xml"/><Relationship Id="rId149" Type="http://schemas.openxmlformats.org/officeDocument/2006/relationships/slideLayout" Target="../slideLayouts/slideLayout674.xml"/><Relationship Id="rId5" Type="http://schemas.openxmlformats.org/officeDocument/2006/relationships/slideLayout" Target="../slideLayouts/slideLayout530.xml"/><Relationship Id="rId90" Type="http://schemas.openxmlformats.org/officeDocument/2006/relationships/slideLayout" Target="../slideLayouts/slideLayout615.xml"/><Relationship Id="rId95" Type="http://schemas.openxmlformats.org/officeDocument/2006/relationships/slideLayout" Target="../slideLayouts/slideLayout620.xml"/><Relationship Id="rId160" Type="http://schemas.openxmlformats.org/officeDocument/2006/relationships/slideLayout" Target="../slideLayouts/slideLayout685.xml"/><Relationship Id="rId165" Type="http://schemas.openxmlformats.org/officeDocument/2006/relationships/slideLayout" Target="../slideLayouts/slideLayout690.xml"/><Relationship Id="rId181" Type="http://schemas.openxmlformats.org/officeDocument/2006/relationships/slideLayout" Target="../slideLayouts/slideLayout706.xml"/><Relationship Id="rId186" Type="http://schemas.openxmlformats.org/officeDocument/2006/relationships/slideLayout" Target="../slideLayouts/slideLayout711.xml"/><Relationship Id="rId22" Type="http://schemas.openxmlformats.org/officeDocument/2006/relationships/slideLayout" Target="../slideLayouts/slideLayout547.xml"/><Relationship Id="rId27" Type="http://schemas.openxmlformats.org/officeDocument/2006/relationships/slideLayout" Target="../slideLayouts/slideLayout552.xml"/><Relationship Id="rId43" Type="http://schemas.openxmlformats.org/officeDocument/2006/relationships/slideLayout" Target="../slideLayouts/slideLayout568.xml"/><Relationship Id="rId48" Type="http://schemas.openxmlformats.org/officeDocument/2006/relationships/slideLayout" Target="../slideLayouts/slideLayout573.xml"/><Relationship Id="rId64" Type="http://schemas.openxmlformats.org/officeDocument/2006/relationships/slideLayout" Target="../slideLayouts/slideLayout589.xml"/><Relationship Id="rId69" Type="http://schemas.openxmlformats.org/officeDocument/2006/relationships/slideLayout" Target="../slideLayouts/slideLayout594.xml"/><Relationship Id="rId113" Type="http://schemas.openxmlformats.org/officeDocument/2006/relationships/slideLayout" Target="../slideLayouts/slideLayout638.xml"/><Relationship Id="rId118" Type="http://schemas.openxmlformats.org/officeDocument/2006/relationships/slideLayout" Target="../slideLayouts/slideLayout643.xml"/><Relationship Id="rId134" Type="http://schemas.openxmlformats.org/officeDocument/2006/relationships/slideLayout" Target="../slideLayouts/slideLayout659.xml"/><Relationship Id="rId139" Type="http://schemas.openxmlformats.org/officeDocument/2006/relationships/slideLayout" Target="../slideLayouts/slideLayout664.xml"/><Relationship Id="rId80" Type="http://schemas.openxmlformats.org/officeDocument/2006/relationships/slideLayout" Target="../slideLayouts/slideLayout605.xml"/><Relationship Id="rId85" Type="http://schemas.openxmlformats.org/officeDocument/2006/relationships/slideLayout" Target="../slideLayouts/slideLayout610.xml"/><Relationship Id="rId150" Type="http://schemas.openxmlformats.org/officeDocument/2006/relationships/slideLayout" Target="../slideLayouts/slideLayout675.xml"/><Relationship Id="rId155" Type="http://schemas.openxmlformats.org/officeDocument/2006/relationships/slideLayout" Target="../slideLayouts/slideLayout680.xml"/><Relationship Id="rId171" Type="http://schemas.openxmlformats.org/officeDocument/2006/relationships/slideLayout" Target="../slideLayouts/slideLayout696.xml"/><Relationship Id="rId176" Type="http://schemas.openxmlformats.org/officeDocument/2006/relationships/slideLayout" Target="../slideLayouts/slideLayout701.xml"/><Relationship Id="rId192" Type="http://schemas.openxmlformats.org/officeDocument/2006/relationships/slideLayout" Target="../slideLayouts/slideLayout717.xml"/><Relationship Id="rId197" Type="http://schemas.openxmlformats.org/officeDocument/2006/relationships/slideLayout" Target="../slideLayouts/slideLayout722.xml"/><Relationship Id="rId201" Type="http://schemas.openxmlformats.org/officeDocument/2006/relationships/slideLayout" Target="../slideLayouts/slideLayout726.xml"/><Relationship Id="rId12" Type="http://schemas.openxmlformats.org/officeDocument/2006/relationships/slideLayout" Target="../slideLayouts/slideLayout537.xml"/><Relationship Id="rId17" Type="http://schemas.openxmlformats.org/officeDocument/2006/relationships/slideLayout" Target="../slideLayouts/slideLayout542.xml"/><Relationship Id="rId33" Type="http://schemas.openxmlformats.org/officeDocument/2006/relationships/slideLayout" Target="../slideLayouts/slideLayout558.xml"/><Relationship Id="rId38" Type="http://schemas.openxmlformats.org/officeDocument/2006/relationships/slideLayout" Target="../slideLayouts/slideLayout563.xml"/><Relationship Id="rId59" Type="http://schemas.openxmlformats.org/officeDocument/2006/relationships/slideLayout" Target="../slideLayouts/slideLayout584.xml"/><Relationship Id="rId103" Type="http://schemas.openxmlformats.org/officeDocument/2006/relationships/slideLayout" Target="../slideLayouts/slideLayout628.xml"/><Relationship Id="rId108" Type="http://schemas.openxmlformats.org/officeDocument/2006/relationships/slideLayout" Target="../slideLayouts/slideLayout633.xml"/><Relationship Id="rId124" Type="http://schemas.openxmlformats.org/officeDocument/2006/relationships/slideLayout" Target="../slideLayouts/slideLayout649.xml"/><Relationship Id="rId129" Type="http://schemas.openxmlformats.org/officeDocument/2006/relationships/slideLayout" Target="../slideLayouts/slideLayout654.xml"/><Relationship Id="rId54" Type="http://schemas.openxmlformats.org/officeDocument/2006/relationships/slideLayout" Target="../slideLayouts/slideLayout579.xml"/><Relationship Id="rId70" Type="http://schemas.openxmlformats.org/officeDocument/2006/relationships/slideLayout" Target="../slideLayouts/slideLayout595.xml"/><Relationship Id="rId75" Type="http://schemas.openxmlformats.org/officeDocument/2006/relationships/slideLayout" Target="../slideLayouts/slideLayout600.xml"/><Relationship Id="rId91" Type="http://schemas.openxmlformats.org/officeDocument/2006/relationships/slideLayout" Target="../slideLayouts/slideLayout616.xml"/><Relationship Id="rId96" Type="http://schemas.openxmlformats.org/officeDocument/2006/relationships/slideLayout" Target="../slideLayouts/slideLayout621.xml"/><Relationship Id="rId140" Type="http://schemas.openxmlformats.org/officeDocument/2006/relationships/slideLayout" Target="../slideLayouts/slideLayout665.xml"/><Relationship Id="rId145" Type="http://schemas.openxmlformats.org/officeDocument/2006/relationships/slideLayout" Target="../slideLayouts/slideLayout670.xml"/><Relationship Id="rId161" Type="http://schemas.openxmlformats.org/officeDocument/2006/relationships/slideLayout" Target="../slideLayouts/slideLayout686.xml"/><Relationship Id="rId166" Type="http://schemas.openxmlformats.org/officeDocument/2006/relationships/slideLayout" Target="../slideLayouts/slideLayout691.xml"/><Relationship Id="rId182" Type="http://schemas.openxmlformats.org/officeDocument/2006/relationships/slideLayout" Target="../slideLayouts/slideLayout707.xml"/><Relationship Id="rId187" Type="http://schemas.openxmlformats.org/officeDocument/2006/relationships/slideLayout" Target="../slideLayouts/slideLayout712.xml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23" Type="http://schemas.openxmlformats.org/officeDocument/2006/relationships/slideLayout" Target="../slideLayouts/slideLayout548.xml"/><Relationship Id="rId28" Type="http://schemas.openxmlformats.org/officeDocument/2006/relationships/slideLayout" Target="../slideLayouts/slideLayout553.xml"/><Relationship Id="rId49" Type="http://schemas.openxmlformats.org/officeDocument/2006/relationships/slideLayout" Target="../slideLayouts/slideLayout574.xml"/><Relationship Id="rId114" Type="http://schemas.openxmlformats.org/officeDocument/2006/relationships/slideLayout" Target="../slideLayouts/slideLayout639.xml"/><Relationship Id="rId119" Type="http://schemas.openxmlformats.org/officeDocument/2006/relationships/slideLayout" Target="../slideLayouts/slideLayout644.xml"/><Relationship Id="rId44" Type="http://schemas.openxmlformats.org/officeDocument/2006/relationships/slideLayout" Target="../slideLayouts/slideLayout569.xml"/><Relationship Id="rId60" Type="http://schemas.openxmlformats.org/officeDocument/2006/relationships/slideLayout" Target="../slideLayouts/slideLayout585.xml"/><Relationship Id="rId65" Type="http://schemas.openxmlformats.org/officeDocument/2006/relationships/slideLayout" Target="../slideLayouts/slideLayout590.xml"/><Relationship Id="rId81" Type="http://schemas.openxmlformats.org/officeDocument/2006/relationships/slideLayout" Target="../slideLayouts/slideLayout606.xml"/><Relationship Id="rId86" Type="http://schemas.openxmlformats.org/officeDocument/2006/relationships/slideLayout" Target="../slideLayouts/slideLayout611.xml"/><Relationship Id="rId130" Type="http://schemas.openxmlformats.org/officeDocument/2006/relationships/slideLayout" Target="../slideLayouts/slideLayout655.xml"/><Relationship Id="rId135" Type="http://schemas.openxmlformats.org/officeDocument/2006/relationships/slideLayout" Target="../slideLayouts/slideLayout660.xml"/><Relationship Id="rId151" Type="http://schemas.openxmlformats.org/officeDocument/2006/relationships/slideLayout" Target="../slideLayouts/slideLayout676.xml"/><Relationship Id="rId156" Type="http://schemas.openxmlformats.org/officeDocument/2006/relationships/slideLayout" Target="../slideLayouts/slideLayout681.xml"/><Relationship Id="rId177" Type="http://schemas.openxmlformats.org/officeDocument/2006/relationships/slideLayout" Target="../slideLayouts/slideLayout702.xml"/><Relationship Id="rId198" Type="http://schemas.openxmlformats.org/officeDocument/2006/relationships/slideLayout" Target="../slideLayouts/slideLayout723.xml"/><Relationship Id="rId172" Type="http://schemas.openxmlformats.org/officeDocument/2006/relationships/slideLayout" Target="../slideLayouts/slideLayout697.xml"/><Relationship Id="rId193" Type="http://schemas.openxmlformats.org/officeDocument/2006/relationships/slideLayout" Target="../slideLayouts/slideLayout718.xml"/><Relationship Id="rId202" Type="http://schemas.openxmlformats.org/officeDocument/2006/relationships/slideLayout" Target="../slideLayouts/slideLayout727.xml"/><Relationship Id="rId13" Type="http://schemas.openxmlformats.org/officeDocument/2006/relationships/slideLayout" Target="../slideLayouts/slideLayout538.xml"/><Relationship Id="rId18" Type="http://schemas.openxmlformats.org/officeDocument/2006/relationships/slideLayout" Target="../slideLayouts/slideLayout543.xml"/><Relationship Id="rId39" Type="http://schemas.openxmlformats.org/officeDocument/2006/relationships/slideLayout" Target="../slideLayouts/slideLayout564.xml"/><Relationship Id="rId109" Type="http://schemas.openxmlformats.org/officeDocument/2006/relationships/slideLayout" Target="../slideLayouts/slideLayout634.xml"/><Relationship Id="rId34" Type="http://schemas.openxmlformats.org/officeDocument/2006/relationships/slideLayout" Target="../slideLayouts/slideLayout559.xml"/><Relationship Id="rId50" Type="http://schemas.openxmlformats.org/officeDocument/2006/relationships/slideLayout" Target="../slideLayouts/slideLayout575.xml"/><Relationship Id="rId55" Type="http://schemas.openxmlformats.org/officeDocument/2006/relationships/slideLayout" Target="../slideLayouts/slideLayout580.xml"/><Relationship Id="rId76" Type="http://schemas.openxmlformats.org/officeDocument/2006/relationships/slideLayout" Target="../slideLayouts/slideLayout601.xml"/><Relationship Id="rId97" Type="http://schemas.openxmlformats.org/officeDocument/2006/relationships/slideLayout" Target="../slideLayouts/slideLayout622.xml"/><Relationship Id="rId104" Type="http://schemas.openxmlformats.org/officeDocument/2006/relationships/slideLayout" Target="../slideLayouts/slideLayout629.xml"/><Relationship Id="rId120" Type="http://schemas.openxmlformats.org/officeDocument/2006/relationships/slideLayout" Target="../slideLayouts/slideLayout645.xml"/><Relationship Id="rId125" Type="http://schemas.openxmlformats.org/officeDocument/2006/relationships/slideLayout" Target="../slideLayouts/slideLayout650.xml"/><Relationship Id="rId141" Type="http://schemas.openxmlformats.org/officeDocument/2006/relationships/slideLayout" Target="../slideLayouts/slideLayout666.xml"/><Relationship Id="rId146" Type="http://schemas.openxmlformats.org/officeDocument/2006/relationships/slideLayout" Target="../slideLayouts/slideLayout671.xml"/><Relationship Id="rId167" Type="http://schemas.openxmlformats.org/officeDocument/2006/relationships/slideLayout" Target="../slideLayouts/slideLayout692.xml"/><Relationship Id="rId188" Type="http://schemas.openxmlformats.org/officeDocument/2006/relationships/slideLayout" Target="../slideLayouts/slideLayout713.xml"/><Relationship Id="rId7" Type="http://schemas.openxmlformats.org/officeDocument/2006/relationships/slideLayout" Target="../slideLayouts/slideLayout532.xml"/><Relationship Id="rId71" Type="http://schemas.openxmlformats.org/officeDocument/2006/relationships/slideLayout" Target="../slideLayouts/slideLayout596.xml"/><Relationship Id="rId92" Type="http://schemas.openxmlformats.org/officeDocument/2006/relationships/slideLayout" Target="../slideLayouts/slideLayout617.xml"/><Relationship Id="rId162" Type="http://schemas.openxmlformats.org/officeDocument/2006/relationships/slideLayout" Target="../slideLayouts/slideLayout687.xml"/><Relationship Id="rId183" Type="http://schemas.openxmlformats.org/officeDocument/2006/relationships/slideLayout" Target="../slideLayouts/slideLayout708.xml"/><Relationship Id="rId2" Type="http://schemas.openxmlformats.org/officeDocument/2006/relationships/slideLayout" Target="../slideLayouts/slideLayout527.xml"/><Relationship Id="rId29" Type="http://schemas.openxmlformats.org/officeDocument/2006/relationships/slideLayout" Target="../slideLayouts/slideLayout554.xml"/><Relationship Id="rId24" Type="http://schemas.openxmlformats.org/officeDocument/2006/relationships/slideLayout" Target="../slideLayouts/slideLayout549.xml"/><Relationship Id="rId40" Type="http://schemas.openxmlformats.org/officeDocument/2006/relationships/slideLayout" Target="../slideLayouts/slideLayout565.xml"/><Relationship Id="rId45" Type="http://schemas.openxmlformats.org/officeDocument/2006/relationships/slideLayout" Target="../slideLayouts/slideLayout570.xml"/><Relationship Id="rId66" Type="http://schemas.openxmlformats.org/officeDocument/2006/relationships/slideLayout" Target="../slideLayouts/slideLayout591.xml"/><Relationship Id="rId87" Type="http://schemas.openxmlformats.org/officeDocument/2006/relationships/slideLayout" Target="../slideLayouts/slideLayout612.xml"/><Relationship Id="rId110" Type="http://schemas.openxmlformats.org/officeDocument/2006/relationships/slideLayout" Target="../slideLayouts/slideLayout635.xml"/><Relationship Id="rId115" Type="http://schemas.openxmlformats.org/officeDocument/2006/relationships/slideLayout" Target="../slideLayouts/slideLayout640.xml"/><Relationship Id="rId131" Type="http://schemas.openxmlformats.org/officeDocument/2006/relationships/slideLayout" Target="../slideLayouts/slideLayout656.xml"/><Relationship Id="rId136" Type="http://schemas.openxmlformats.org/officeDocument/2006/relationships/slideLayout" Target="../slideLayouts/slideLayout661.xml"/><Relationship Id="rId157" Type="http://schemas.openxmlformats.org/officeDocument/2006/relationships/slideLayout" Target="../slideLayouts/slideLayout682.xml"/><Relationship Id="rId178" Type="http://schemas.openxmlformats.org/officeDocument/2006/relationships/slideLayout" Target="../slideLayouts/slideLayout703.xml"/><Relationship Id="rId61" Type="http://schemas.openxmlformats.org/officeDocument/2006/relationships/slideLayout" Target="../slideLayouts/slideLayout586.xml"/><Relationship Id="rId82" Type="http://schemas.openxmlformats.org/officeDocument/2006/relationships/slideLayout" Target="../slideLayouts/slideLayout607.xml"/><Relationship Id="rId152" Type="http://schemas.openxmlformats.org/officeDocument/2006/relationships/slideLayout" Target="../slideLayouts/slideLayout677.xml"/><Relationship Id="rId173" Type="http://schemas.openxmlformats.org/officeDocument/2006/relationships/slideLayout" Target="../slideLayouts/slideLayout698.xml"/><Relationship Id="rId194" Type="http://schemas.openxmlformats.org/officeDocument/2006/relationships/slideLayout" Target="../slideLayouts/slideLayout719.xml"/><Relationship Id="rId199" Type="http://schemas.openxmlformats.org/officeDocument/2006/relationships/slideLayout" Target="../slideLayouts/slideLayout724.xml"/><Relationship Id="rId203" Type="http://schemas.openxmlformats.org/officeDocument/2006/relationships/slideLayout" Target="../slideLayouts/slideLayout728.xml"/><Relationship Id="rId19" Type="http://schemas.openxmlformats.org/officeDocument/2006/relationships/slideLayout" Target="../slideLayouts/slideLayout544.xml"/><Relationship Id="rId14" Type="http://schemas.openxmlformats.org/officeDocument/2006/relationships/slideLayout" Target="../slideLayouts/slideLayout539.xml"/><Relationship Id="rId30" Type="http://schemas.openxmlformats.org/officeDocument/2006/relationships/slideLayout" Target="../slideLayouts/slideLayout555.xml"/><Relationship Id="rId35" Type="http://schemas.openxmlformats.org/officeDocument/2006/relationships/slideLayout" Target="../slideLayouts/slideLayout560.xml"/><Relationship Id="rId56" Type="http://schemas.openxmlformats.org/officeDocument/2006/relationships/slideLayout" Target="../slideLayouts/slideLayout581.xml"/><Relationship Id="rId77" Type="http://schemas.openxmlformats.org/officeDocument/2006/relationships/slideLayout" Target="../slideLayouts/slideLayout602.xml"/><Relationship Id="rId100" Type="http://schemas.openxmlformats.org/officeDocument/2006/relationships/slideLayout" Target="../slideLayouts/slideLayout625.xml"/><Relationship Id="rId105" Type="http://schemas.openxmlformats.org/officeDocument/2006/relationships/slideLayout" Target="../slideLayouts/slideLayout630.xml"/><Relationship Id="rId126" Type="http://schemas.openxmlformats.org/officeDocument/2006/relationships/slideLayout" Target="../slideLayouts/slideLayout651.xml"/><Relationship Id="rId147" Type="http://schemas.openxmlformats.org/officeDocument/2006/relationships/slideLayout" Target="../slideLayouts/slideLayout672.xml"/><Relationship Id="rId168" Type="http://schemas.openxmlformats.org/officeDocument/2006/relationships/slideLayout" Target="../slideLayouts/slideLayout693.xml"/><Relationship Id="rId8" Type="http://schemas.openxmlformats.org/officeDocument/2006/relationships/slideLayout" Target="../slideLayouts/slideLayout533.xml"/><Relationship Id="rId51" Type="http://schemas.openxmlformats.org/officeDocument/2006/relationships/slideLayout" Target="../slideLayouts/slideLayout576.xml"/><Relationship Id="rId72" Type="http://schemas.openxmlformats.org/officeDocument/2006/relationships/slideLayout" Target="../slideLayouts/slideLayout597.xml"/><Relationship Id="rId93" Type="http://schemas.openxmlformats.org/officeDocument/2006/relationships/slideLayout" Target="../slideLayouts/slideLayout618.xml"/><Relationship Id="rId98" Type="http://schemas.openxmlformats.org/officeDocument/2006/relationships/slideLayout" Target="../slideLayouts/slideLayout623.xml"/><Relationship Id="rId121" Type="http://schemas.openxmlformats.org/officeDocument/2006/relationships/slideLayout" Target="../slideLayouts/slideLayout646.xml"/><Relationship Id="rId142" Type="http://schemas.openxmlformats.org/officeDocument/2006/relationships/slideLayout" Target="../slideLayouts/slideLayout667.xml"/><Relationship Id="rId163" Type="http://schemas.openxmlformats.org/officeDocument/2006/relationships/slideLayout" Target="../slideLayouts/slideLayout688.xml"/><Relationship Id="rId184" Type="http://schemas.openxmlformats.org/officeDocument/2006/relationships/slideLayout" Target="../slideLayouts/slideLayout709.xml"/><Relationship Id="rId189" Type="http://schemas.openxmlformats.org/officeDocument/2006/relationships/slideLayout" Target="../slideLayouts/slideLayout714.xml"/><Relationship Id="rId3" Type="http://schemas.openxmlformats.org/officeDocument/2006/relationships/slideLayout" Target="../slideLayouts/slideLayout528.xml"/><Relationship Id="rId25" Type="http://schemas.openxmlformats.org/officeDocument/2006/relationships/slideLayout" Target="../slideLayouts/slideLayout550.xml"/><Relationship Id="rId46" Type="http://schemas.openxmlformats.org/officeDocument/2006/relationships/slideLayout" Target="../slideLayouts/slideLayout571.xml"/><Relationship Id="rId67" Type="http://schemas.openxmlformats.org/officeDocument/2006/relationships/slideLayout" Target="../slideLayouts/slideLayout592.xml"/><Relationship Id="rId116" Type="http://schemas.openxmlformats.org/officeDocument/2006/relationships/slideLayout" Target="../slideLayouts/slideLayout641.xml"/><Relationship Id="rId137" Type="http://schemas.openxmlformats.org/officeDocument/2006/relationships/slideLayout" Target="../slideLayouts/slideLayout662.xml"/><Relationship Id="rId158" Type="http://schemas.openxmlformats.org/officeDocument/2006/relationships/slideLayout" Target="../slideLayouts/slideLayout683.xml"/><Relationship Id="rId20" Type="http://schemas.openxmlformats.org/officeDocument/2006/relationships/slideLayout" Target="../slideLayouts/slideLayout545.xml"/><Relationship Id="rId41" Type="http://schemas.openxmlformats.org/officeDocument/2006/relationships/slideLayout" Target="../slideLayouts/slideLayout566.xml"/><Relationship Id="rId62" Type="http://schemas.openxmlformats.org/officeDocument/2006/relationships/slideLayout" Target="../slideLayouts/slideLayout587.xml"/><Relationship Id="rId83" Type="http://schemas.openxmlformats.org/officeDocument/2006/relationships/slideLayout" Target="../slideLayouts/slideLayout608.xml"/><Relationship Id="rId88" Type="http://schemas.openxmlformats.org/officeDocument/2006/relationships/slideLayout" Target="../slideLayouts/slideLayout613.xml"/><Relationship Id="rId111" Type="http://schemas.openxmlformats.org/officeDocument/2006/relationships/slideLayout" Target="../slideLayouts/slideLayout636.xml"/><Relationship Id="rId132" Type="http://schemas.openxmlformats.org/officeDocument/2006/relationships/slideLayout" Target="../slideLayouts/slideLayout657.xml"/><Relationship Id="rId153" Type="http://schemas.openxmlformats.org/officeDocument/2006/relationships/slideLayout" Target="../slideLayouts/slideLayout678.xml"/><Relationship Id="rId174" Type="http://schemas.openxmlformats.org/officeDocument/2006/relationships/slideLayout" Target="../slideLayouts/slideLayout699.xml"/><Relationship Id="rId179" Type="http://schemas.openxmlformats.org/officeDocument/2006/relationships/slideLayout" Target="../slideLayouts/slideLayout704.xml"/><Relationship Id="rId195" Type="http://schemas.openxmlformats.org/officeDocument/2006/relationships/slideLayout" Target="../slideLayouts/slideLayout720.xml"/><Relationship Id="rId190" Type="http://schemas.openxmlformats.org/officeDocument/2006/relationships/slideLayout" Target="../slideLayouts/slideLayout715.xml"/><Relationship Id="rId204" Type="http://schemas.openxmlformats.org/officeDocument/2006/relationships/slideLayout" Target="../slideLayouts/slideLayout729.xml"/><Relationship Id="rId15" Type="http://schemas.openxmlformats.org/officeDocument/2006/relationships/slideLayout" Target="../slideLayouts/slideLayout540.xml"/><Relationship Id="rId36" Type="http://schemas.openxmlformats.org/officeDocument/2006/relationships/slideLayout" Target="../slideLayouts/slideLayout561.xml"/><Relationship Id="rId57" Type="http://schemas.openxmlformats.org/officeDocument/2006/relationships/slideLayout" Target="../slideLayouts/slideLayout582.xml"/><Relationship Id="rId106" Type="http://schemas.openxmlformats.org/officeDocument/2006/relationships/slideLayout" Target="../slideLayouts/slideLayout631.xml"/><Relationship Id="rId127" Type="http://schemas.openxmlformats.org/officeDocument/2006/relationships/slideLayout" Target="../slideLayouts/slideLayout652.xml"/><Relationship Id="rId10" Type="http://schemas.openxmlformats.org/officeDocument/2006/relationships/slideLayout" Target="../slideLayouts/slideLayout535.xml"/><Relationship Id="rId31" Type="http://schemas.openxmlformats.org/officeDocument/2006/relationships/slideLayout" Target="../slideLayouts/slideLayout556.xml"/><Relationship Id="rId52" Type="http://schemas.openxmlformats.org/officeDocument/2006/relationships/slideLayout" Target="../slideLayouts/slideLayout577.xml"/><Relationship Id="rId73" Type="http://schemas.openxmlformats.org/officeDocument/2006/relationships/slideLayout" Target="../slideLayouts/slideLayout598.xml"/><Relationship Id="rId78" Type="http://schemas.openxmlformats.org/officeDocument/2006/relationships/slideLayout" Target="../slideLayouts/slideLayout603.xml"/><Relationship Id="rId94" Type="http://schemas.openxmlformats.org/officeDocument/2006/relationships/slideLayout" Target="../slideLayouts/slideLayout619.xml"/><Relationship Id="rId99" Type="http://schemas.openxmlformats.org/officeDocument/2006/relationships/slideLayout" Target="../slideLayouts/slideLayout624.xml"/><Relationship Id="rId101" Type="http://schemas.openxmlformats.org/officeDocument/2006/relationships/slideLayout" Target="../slideLayouts/slideLayout626.xml"/><Relationship Id="rId122" Type="http://schemas.openxmlformats.org/officeDocument/2006/relationships/slideLayout" Target="../slideLayouts/slideLayout647.xml"/><Relationship Id="rId143" Type="http://schemas.openxmlformats.org/officeDocument/2006/relationships/slideLayout" Target="../slideLayouts/slideLayout668.xml"/><Relationship Id="rId148" Type="http://schemas.openxmlformats.org/officeDocument/2006/relationships/slideLayout" Target="../slideLayouts/slideLayout673.xml"/><Relationship Id="rId164" Type="http://schemas.openxmlformats.org/officeDocument/2006/relationships/slideLayout" Target="../slideLayouts/slideLayout689.xml"/><Relationship Id="rId169" Type="http://schemas.openxmlformats.org/officeDocument/2006/relationships/slideLayout" Target="../slideLayouts/slideLayout694.xml"/><Relationship Id="rId185" Type="http://schemas.openxmlformats.org/officeDocument/2006/relationships/slideLayout" Target="../slideLayouts/slideLayout710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Relationship Id="rId180" Type="http://schemas.openxmlformats.org/officeDocument/2006/relationships/slideLayout" Target="../slideLayouts/slideLayout705.xml"/><Relationship Id="rId26" Type="http://schemas.openxmlformats.org/officeDocument/2006/relationships/slideLayout" Target="../slideLayouts/slideLayout551.xml"/><Relationship Id="rId47" Type="http://schemas.openxmlformats.org/officeDocument/2006/relationships/slideLayout" Target="../slideLayouts/slideLayout572.xml"/><Relationship Id="rId68" Type="http://schemas.openxmlformats.org/officeDocument/2006/relationships/slideLayout" Target="../slideLayouts/slideLayout593.xml"/><Relationship Id="rId89" Type="http://schemas.openxmlformats.org/officeDocument/2006/relationships/slideLayout" Target="../slideLayouts/slideLayout614.xml"/><Relationship Id="rId112" Type="http://schemas.openxmlformats.org/officeDocument/2006/relationships/slideLayout" Target="../slideLayouts/slideLayout637.xml"/><Relationship Id="rId133" Type="http://schemas.openxmlformats.org/officeDocument/2006/relationships/slideLayout" Target="../slideLayouts/slideLayout658.xml"/><Relationship Id="rId154" Type="http://schemas.openxmlformats.org/officeDocument/2006/relationships/slideLayout" Target="../slideLayouts/slideLayout679.xml"/><Relationship Id="rId175" Type="http://schemas.openxmlformats.org/officeDocument/2006/relationships/slideLayout" Target="../slideLayouts/slideLayout700.xml"/><Relationship Id="rId196" Type="http://schemas.openxmlformats.org/officeDocument/2006/relationships/slideLayout" Target="../slideLayouts/slideLayout721.xml"/><Relationship Id="rId200" Type="http://schemas.openxmlformats.org/officeDocument/2006/relationships/slideLayout" Target="../slideLayouts/slideLayout725.xml"/></Relationships>
</file>

<file path=ppt/slideMasters/_rels/slideMaster8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846.xml"/><Relationship Id="rId299" Type="http://schemas.openxmlformats.org/officeDocument/2006/relationships/slideLayout" Target="../slideLayouts/slideLayout1028.xml"/><Relationship Id="rId303" Type="http://schemas.openxmlformats.org/officeDocument/2006/relationships/slideLayout" Target="../slideLayouts/slideLayout1032.xml"/><Relationship Id="rId21" Type="http://schemas.openxmlformats.org/officeDocument/2006/relationships/slideLayout" Target="../slideLayouts/slideLayout750.xml"/><Relationship Id="rId42" Type="http://schemas.openxmlformats.org/officeDocument/2006/relationships/slideLayout" Target="../slideLayouts/slideLayout771.xml"/><Relationship Id="rId63" Type="http://schemas.openxmlformats.org/officeDocument/2006/relationships/slideLayout" Target="../slideLayouts/slideLayout792.xml"/><Relationship Id="rId84" Type="http://schemas.openxmlformats.org/officeDocument/2006/relationships/slideLayout" Target="../slideLayouts/slideLayout813.xml"/><Relationship Id="rId138" Type="http://schemas.openxmlformats.org/officeDocument/2006/relationships/slideLayout" Target="../slideLayouts/slideLayout867.xml"/><Relationship Id="rId159" Type="http://schemas.openxmlformats.org/officeDocument/2006/relationships/slideLayout" Target="../slideLayouts/slideLayout888.xml"/><Relationship Id="rId170" Type="http://schemas.openxmlformats.org/officeDocument/2006/relationships/slideLayout" Target="../slideLayouts/slideLayout899.xml"/><Relationship Id="rId191" Type="http://schemas.openxmlformats.org/officeDocument/2006/relationships/slideLayout" Target="../slideLayouts/slideLayout920.xml"/><Relationship Id="rId205" Type="http://schemas.openxmlformats.org/officeDocument/2006/relationships/slideLayout" Target="../slideLayouts/slideLayout934.xml"/><Relationship Id="rId226" Type="http://schemas.openxmlformats.org/officeDocument/2006/relationships/slideLayout" Target="../slideLayouts/slideLayout955.xml"/><Relationship Id="rId247" Type="http://schemas.openxmlformats.org/officeDocument/2006/relationships/slideLayout" Target="../slideLayouts/slideLayout976.xml"/><Relationship Id="rId107" Type="http://schemas.openxmlformats.org/officeDocument/2006/relationships/slideLayout" Target="../slideLayouts/slideLayout836.xml"/><Relationship Id="rId268" Type="http://schemas.openxmlformats.org/officeDocument/2006/relationships/slideLayout" Target="../slideLayouts/slideLayout997.xml"/><Relationship Id="rId289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740.xml"/><Relationship Id="rId32" Type="http://schemas.openxmlformats.org/officeDocument/2006/relationships/slideLayout" Target="../slideLayouts/slideLayout761.xml"/><Relationship Id="rId53" Type="http://schemas.openxmlformats.org/officeDocument/2006/relationships/slideLayout" Target="../slideLayouts/slideLayout782.xml"/><Relationship Id="rId74" Type="http://schemas.openxmlformats.org/officeDocument/2006/relationships/slideLayout" Target="../slideLayouts/slideLayout803.xml"/><Relationship Id="rId128" Type="http://schemas.openxmlformats.org/officeDocument/2006/relationships/slideLayout" Target="../slideLayouts/slideLayout857.xml"/><Relationship Id="rId149" Type="http://schemas.openxmlformats.org/officeDocument/2006/relationships/slideLayout" Target="../slideLayouts/slideLayout878.xml"/><Relationship Id="rId314" Type="http://schemas.openxmlformats.org/officeDocument/2006/relationships/slideLayout" Target="../slideLayouts/slideLayout1043.xml"/><Relationship Id="rId5" Type="http://schemas.openxmlformats.org/officeDocument/2006/relationships/slideLayout" Target="../slideLayouts/slideLayout734.xml"/><Relationship Id="rId95" Type="http://schemas.openxmlformats.org/officeDocument/2006/relationships/slideLayout" Target="../slideLayouts/slideLayout824.xml"/><Relationship Id="rId160" Type="http://schemas.openxmlformats.org/officeDocument/2006/relationships/slideLayout" Target="../slideLayouts/slideLayout889.xml"/><Relationship Id="rId181" Type="http://schemas.openxmlformats.org/officeDocument/2006/relationships/slideLayout" Target="../slideLayouts/slideLayout910.xml"/><Relationship Id="rId216" Type="http://schemas.openxmlformats.org/officeDocument/2006/relationships/slideLayout" Target="../slideLayouts/slideLayout945.xml"/><Relationship Id="rId237" Type="http://schemas.openxmlformats.org/officeDocument/2006/relationships/slideLayout" Target="../slideLayouts/slideLayout966.xml"/><Relationship Id="rId258" Type="http://schemas.openxmlformats.org/officeDocument/2006/relationships/slideLayout" Target="../slideLayouts/slideLayout987.xml"/><Relationship Id="rId279" Type="http://schemas.openxmlformats.org/officeDocument/2006/relationships/slideLayout" Target="../slideLayouts/slideLayout1008.xml"/><Relationship Id="rId22" Type="http://schemas.openxmlformats.org/officeDocument/2006/relationships/slideLayout" Target="../slideLayouts/slideLayout751.xml"/><Relationship Id="rId43" Type="http://schemas.openxmlformats.org/officeDocument/2006/relationships/slideLayout" Target="../slideLayouts/slideLayout772.xml"/><Relationship Id="rId64" Type="http://schemas.openxmlformats.org/officeDocument/2006/relationships/slideLayout" Target="../slideLayouts/slideLayout793.xml"/><Relationship Id="rId118" Type="http://schemas.openxmlformats.org/officeDocument/2006/relationships/slideLayout" Target="../slideLayouts/slideLayout847.xml"/><Relationship Id="rId139" Type="http://schemas.openxmlformats.org/officeDocument/2006/relationships/slideLayout" Target="../slideLayouts/slideLayout868.xml"/><Relationship Id="rId290" Type="http://schemas.openxmlformats.org/officeDocument/2006/relationships/slideLayout" Target="../slideLayouts/slideLayout1019.xml"/><Relationship Id="rId304" Type="http://schemas.openxmlformats.org/officeDocument/2006/relationships/slideLayout" Target="../slideLayouts/slideLayout1033.xml"/><Relationship Id="rId85" Type="http://schemas.openxmlformats.org/officeDocument/2006/relationships/slideLayout" Target="../slideLayouts/slideLayout814.xml"/><Relationship Id="rId150" Type="http://schemas.openxmlformats.org/officeDocument/2006/relationships/slideLayout" Target="../slideLayouts/slideLayout879.xml"/><Relationship Id="rId171" Type="http://schemas.openxmlformats.org/officeDocument/2006/relationships/slideLayout" Target="../slideLayouts/slideLayout900.xml"/><Relationship Id="rId192" Type="http://schemas.openxmlformats.org/officeDocument/2006/relationships/slideLayout" Target="../slideLayouts/slideLayout921.xml"/><Relationship Id="rId206" Type="http://schemas.openxmlformats.org/officeDocument/2006/relationships/slideLayout" Target="../slideLayouts/slideLayout935.xml"/><Relationship Id="rId227" Type="http://schemas.openxmlformats.org/officeDocument/2006/relationships/slideLayout" Target="../slideLayouts/slideLayout956.xml"/><Relationship Id="rId248" Type="http://schemas.openxmlformats.org/officeDocument/2006/relationships/slideLayout" Target="../slideLayouts/slideLayout977.xml"/><Relationship Id="rId269" Type="http://schemas.openxmlformats.org/officeDocument/2006/relationships/slideLayout" Target="../slideLayouts/slideLayout998.xml"/><Relationship Id="rId12" Type="http://schemas.openxmlformats.org/officeDocument/2006/relationships/slideLayout" Target="../slideLayouts/slideLayout741.xml"/><Relationship Id="rId33" Type="http://schemas.openxmlformats.org/officeDocument/2006/relationships/slideLayout" Target="../slideLayouts/slideLayout762.xml"/><Relationship Id="rId108" Type="http://schemas.openxmlformats.org/officeDocument/2006/relationships/slideLayout" Target="../slideLayouts/slideLayout837.xml"/><Relationship Id="rId129" Type="http://schemas.openxmlformats.org/officeDocument/2006/relationships/slideLayout" Target="../slideLayouts/slideLayout858.xml"/><Relationship Id="rId280" Type="http://schemas.openxmlformats.org/officeDocument/2006/relationships/slideLayout" Target="../slideLayouts/slideLayout1009.xml"/><Relationship Id="rId315" Type="http://schemas.openxmlformats.org/officeDocument/2006/relationships/slideLayout" Target="../slideLayouts/slideLayout1044.xml"/><Relationship Id="rId54" Type="http://schemas.openxmlformats.org/officeDocument/2006/relationships/slideLayout" Target="../slideLayouts/slideLayout783.xml"/><Relationship Id="rId75" Type="http://schemas.openxmlformats.org/officeDocument/2006/relationships/slideLayout" Target="../slideLayouts/slideLayout804.xml"/><Relationship Id="rId96" Type="http://schemas.openxmlformats.org/officeDocument/2006/relationships/slideLayout" Target="../slideLayouts/slideLayout825.xml"/><Relationship Id="rId140" Type="http://schemas.openxmlformats.org/officeDocument/2006/relationships/slideLayout" Target="../slideLayouts/slideLayout869.xml"/><Relationship Id="rId161" Type="http://schemas.openxmlformats.org/officeDocument/2006/relationships/slideLayout" Target="../slideLayouts/slideLayout890.xml"/><Relationship Id="rId182" Type="http://schemas.openxmlformats.org/officeDocument/2006/relationships/slideLayout" Target="../slideLayouts/slideLayout911.xml"/><Relationship Id="rId217" Type="http://schemas.openxmlformats.org/officeDocument/2006/relationships/slideLayout" Target="../slideLayouts/slideLayout946.xml"/><Relationship Id="rId6" Type="http://schemas.openxmlformats.org/officeDocument/2006/relationships/slideLayout" Target="../slideLayouts/slideLayout735.xml"/><Relationship Id="rId238" Type="http://schemas.openxmlformats.org/officeDocument/2006/relationships/slideLayout" Target="../slideLayouts/slideLayout967.xml"/><Relationship Id="rId259" Type="http://schemas.openxmlformats.org/officeDocument/2006/relationships/slideLayout" Target="../slideLayouts/slideLayout988.xml"/><Relationship Id="rId23" Type="http://schemas.openxmlformats.org/officeDocument/2006/relationships/slideLayout" Target="../slideLayouts/slideLayout752.xml"/><Relationship Id="rId119" Type="http://schemas.openxmlformats.org/officeDocument/2006/relationships/slideLayout" Target="../slideLayouts/slideLayout848.xml"/><Relationship Id="rId270" Type="http://schemas.openxmlformats.org/officeDocument/2006/relationships/slideLayout" Target="../slideLayouts/slideLayout999.xml"/><Relationship Id="rId291" Type="http://schemas.openxmlformats.org/officeDocument/2006/relationships/slideLayout" Target="../slideLayouts/slideLayout1020.xml"/><Relationship Id="rId305" Type="http://schemas.openxmlformats.org/officeDocument/2006/relationships/slideLayout" Target="../slideLayouts/slideLayout1034.xml"/><Relationship Id="rId44" Type="http://schemas.openxmlformats.org/officeDocument/2006/relationships/slideLayout" Target="../slideLayouts/slideLayout773.xml"/><Relationship Id="rId65" Type="http://schemas.openxmlformats.org/officeDocument/2006/relationships/slideLayout" Target="../slideLayouts/slideLayout794.xml"/><Relationship Id="rId86" Type="http://schemas.openxmlformats.org/officeDocument/2006/relationships/slideLayout" Target="../slideLayouts/slideLayout815.xml"/><Relationship Id="rId130" Type="http://schemas.openxmlformats.org/officeDocument/2006/relationships/slideLayout" Target="../slideLayouts/slideLayout859.xml"/><Relationship Id="rId151" Type="http://schemas.openxmlformats.org/officeDocument/2006/relationships/slideLayout" Target="../slideLayouts/slideLayout880.xml"/><Relationship Id="rId172" Type="http://schemas.openxmlformats.org/officeDocument/2006/relationships/slideLayout" Target="../slideLayouts/slideLayout901.xml"/><Relationship Id="rId193" Type="http://schemas.openxmlformats.org/officeDocument/2006/relationships/slideLayout" Target="../slideLayouts/slideLayout922.xml"/><Relationship Id="rId207" Type="http://schemas.openxmlformats.org/officeDocument/2006/relationships/slideLayout" Target="../slideLayouts/slideLayout936.xml"/><Relationship Id="rId228" Type="http://schemas.openxmlformats.org/officeDocument/2006/relationships/slideLayout" Target="../slideLayouts/slideLayout957.xml"/><Relationship Id="rId249" Type="http://schemas.openxmlformats.org/officeDocument/2006/relationships/slideLayout" Target="../slideLayouts/slideLayout978.xml"/><Relationship Id="rId13" Type="http://schemas.openxmlformats.org/officeDocument/2006/relationships/slideLayout" Target="../slideLayouts/slideLayout742.xml"/><Relationship Id="rId109" Type="http://schemas.openxmlformats.org/officeDocument/2006/relationships/slideLayout" Target="../slideLayouts/slideLayout838.xml"/><Relationship Id="rId260" Type="http://schemas.openxmlformats.org/officeDocument/2006/relationships/slideLayout" Target="../slideLayouts/slideLayout989.xml"/><Relationship Id="rId281" Type="http://schemas.openxmlformats.org/officeDocument/2006/relationships/slideLayout" Target="../slideLayouts/slideLayout1010.xml"/><Relationship Id="rId316" Type="http://schemas.openxmlformats.org/officeDocument/2006/relationships/slideLayout" Target="../slideLayouts/slideLayout1045.xml"/><Relationship Id="rId34" Type="http://schemas.openxmlformats.org/officeDocument/2006/relationships/slideLayout" Target="../slideLayouts/slideLayout763.xml"/><Relationship Id="rId55" Type="http://schemas.openxmlformats.org/officeDocument/2006/relationships/slideLayout" Target="../slideLayouts/slideLayout784.xml"/><Relationship Id="rId76" Type="http://schemas.openxmlformats.org/officeDocument/2006/relationships/slideLayout" Target="../slideLayouts/slideLayout805.xml"/><Relationship Id="rId97" Type="http://schemas.openxmlformats.org/officeDocument/2006/relationships/slideLayout" Target="../slideLayouts/slideLayout826.xml"/><Relationship Id="rId120" Type="http://schemas.openxmlformats.org/officeDocument/2006/relationships/slideLayout" Target="../slideLayouts/slideLayout849.xml"/><Relationship Id="rId141" Type="http://schemas.openxmlformats.org/officeDocument/2006/relationships/slideLayout" Target="../slideLayouts/slideLayout870.xml"/><Relationship Id="rId7" Type="http://schemas.openxmlformats.org/officeDocument/2006/relationships/slideLayout" Target="../slideLayouts/slideLayout736.xml"/><Relationship Id="rId162" Type="http://schemas.openxmlformats.org/officeDocument/2006/relationships/slideLayout" Target="../slideLayouts/slideLayout891.xml"/><Relationship Id="rId183" Type="http://schemas.openxmlformats.org/officeDocument/2006/relationships/slideLayout" Target="../slideLayouts/slideLayout912.xml"/><Relationship Id="rId218" Type="http://schemas.openxmlformats.org/officeDocument/2006/relationships/slideLayout" Target="../slideLayouts/slideLayout947.xml"/><Relationship Id="rId239" Type="http://schemas.openxmlformats.org/officeDocument/2006/relationships/slideLayout" Target="../slideLayouts/slideLayout968.xml"/><Relationship Id="rId250" Type="http://schemas.openxmlformats.org/officeDocument/2006/relationships/slideLayout" Target="../slideLayouts/slideLayout979.xml"/><Relationship Id="rId271" Type="http://schemas.openxmlformats.org/officeDocument/2006/relationships/slideLayout" Target="../slideLayouts/slideLayout1000.xml"/><Relationship Id="rId292" Type="http://schemas.openxmlformats.org/officeDocument/2006/relationships/slideLayout" Target="../slideLayouts/slideLayout1021.xml"/><Relationship Id="rId306" Type="http://schemas.openxmlformats.org/officeDocument/2006/relationships/slideLayout" Target="../slideLayouts/slideLayout1035.xml"/><Relationship Id="rId24" Type="http://schemas.openxmlformats.org/officeDocument/2006/relationships/slideLayout" Target="../slideLayouts/slideLayout753.xml"/><Relationship Id="rId45" Type="http://schemas.openxmlformats.org/officeDocument/2006/relationships/slideLayout" Target="../slideLayouts/slideLayout774.xml"/><Relationship Id="rId66" Type="http://schemas.openxmlformats.org/officeDocument/2006/relationships/slideLayout" Target="../slideLayouts/slideLayout795.xml"/><Relationship Id="rId87" Type="http://schemas.openxmlformats.org/officeDocument/2006/relationships/slideLayout" Target="../slideLayouts/slideLayout816.xml"/><Relationship Id="rId110" Type="http://schemas.openxmlformats.org/officeDocument/2006/relationships/slideLayout" Target="../slideLayouts/slideLayout839.xml"/><Relationship Id="rId131" Type="http://schemas.openxmlformats.org/officeDocument/2006/relationships/slideLayout" Target="../slideLayouts/slideLayout860.xml"/><Relationship Id="rId152" Type="http://schemas.openxmlformats.org/officeDocument/2006/relationships/slideLayout" Target="../slideLayouts/slideLayout881.xml"/><Relationship Id="rId173" Type="http://schemas.openxmlformats.org/officeDocument/2006/relationships/slideLayout" Target="../slideLayouts/slideLayout902.xml"/><Relationship Id="rId194" Type="http://schemas.openxmlformats.org/officeDocument/2006/relationships/slideLayout" Target="../slideLayouts/slideLayout923.xml"/><Relationship Id="rId208" Type="http://schemas.openxmlformats.org/officeDocument/2006/relationships/slideLayout" Target="../slideLayouts/slideLayout937.xml"/><Relationship Id="rId229" Type="http://schemas.openxmlformats.org/officeDocument/2006/relationships/slideLayout" Target="../slideLayouts/slideLayout958.xml"/><Relationship Id="rId19" Type="http://schemas.openxmlformats.org/officeDocument/2006/relationships/slideLayout" Target="../slideLayouts/slideLayout748.xml"/><Relationship Id="rId224" Type="http://schemas.openxmlformats.org/officeDocument/2006/relationships/slideLayout" Target="../slideLayouts/slideLayout953.xml"/><Relationship Id="rId240" Type="http://schemas.openxmlformats.org/officeDocument/2006/relationships/slideLayout" Target="../slideLayouts/slideLayout969.xml"/><Relationship Id="rId245" Type="http://schemas.openxmlformats.org/officeDocument/2006/relationships/slideLayout" Target="../slideLayouts/slideLayout974.xml"/><Relationship Id="rId261" Type="http://schemas.openxmlformats.org/officeDocument/2006/relationships/slideLayout" Target="../slideLayouts/slideLayout990.xml"/><Relationship Id="rId266" Type="http://schemas.openxmlformats.org/officeDocument/2006/relationships/slideLayout" Target="../slideLayouts/slideLayout995.xml"/><Relationship Id="rId287" Type="http://schemas.openxmlformats.org/officeDocument/2006/relationships/slideLayout" Target="../slideLayouts/slideLayout1016.xml"/><Relationship Id="rId14" Type="http://schemas.openxmlformats.org/officeDocument/2006/relationships/slideLayout" Target="../slideLayouts/slideLayout743.xml"/><Relationship Id="rId30" Type="http://schemas.openxmlformats.org/officeDocument/2006/relationships/slideLayout" Target="../slideLayouts/slideLayout759.xml"/><Relationship Id="rId35" Type="http://schemas.openxmlformats.org/officeDocument/2006/relationships/slideLayout" Target="../slideLayouts/slideLayout764.xml"/><Relationship Id="rId56" Type="http://schemas.openxmlformats.org/officeDocument/2006/relationships/slideLayout" Target="../slideLayouts/slideLayout785.xml"/><Relationship Id="rId77" Type="http://schemas.openxmlformats.org/officeDocument/2006/relationships/slideLayout" Target="../slideLayouts/slideLayout806.xml"/><Relationship Id="rId100" Type="http://schemas.openxmlformats.org/officeDocument/2006/relationships/slideLayout" Target="../slideLayouts/slideLayout829.xml"/><Relationship Id="rId105" Type="http://schemas.openxmlformats.org/officeDocument/2006/relationships/slideLayout" Target="../slideLayouts/slideLayout834.xml"/><Relationship Id="rId126" Type="http://schemas.openxmlformats.org/officeDocument/2006/relationships/slideLayout" Target="../slideLayouts/slideLayout855.xml"/><Relationship Id="rId147" Type="http://schemas.openxmlformats.org/officeDocument/2006/relationships/slideLayout" Target="../slideLayouts/slideLayout876.xml"/><Relationship Id="rId168" Type="http://schemas.openxmlformats.org/officeDocument/2006/relationships/slideLayout" Target="../slideLayouts/slideLayout897.xml"/><Relationship Id="rId282" Type="http://schemas.openxmlformats.org/officeDocument/2006/relationships/slideLayout" Target="../slideLayouts/slideLayout1011.xml"/><Relationship Id="rId312" Type="http://schemas.openxmlformats.org/officeDocument/2006/relationships/slideLayout" Target="../slideLayouts/slideLayout1041.xml"/><Relationship Id="rId317" Type="http://schemas.openxmlformats.org/officeDocument/2006/relationships/slideLayout" Target="../slideLayouts/slideLayout1046.xml"/><Relationship Id="rId8" Type="http://schemas.openxmlformats.org/officeDocument/2006/relationships/slideLayout" Target="../slideLayouts/slideLayout737.xml"/><Relationship Id="rId51" Type="http://schemas.openxmlformats.org/officeDocument/2006/relationships/slideLayout" Target="../slideLayouts/slideLayout780.xml"/><Relationship Id="rId72" Type="http://schemas.openxmlformats.org/officeDocument/2006/relationships/slideLayout" Target="../slideLayouts/slideLayout801.xml"/><Relationship Id="rId93" Type="http://schemas.openxmlformats.org/officeDocument/2006/relationships/slideLayout" Target="../slideLayouts/slideLayout822.xml"/><Relationship Id="rId98" Type="http://schemas.openxmlformats.org/officeDocument/2006/relationships/slideLayout" Target="../slideLayouts/slideLayout827.xml"/><Relationship Id="rId121" Type="http://schemas.openxmlformats.org/officeDocument/2006/relationships/slideLayout" Target="../slideLayouts/slideLayout850.xml"/><Relationship Id="rId142" Type="http://schemas.openxmlformats.org/officeDocument/2006/relationships/slideLayout" Target="../slideLayouts/slideLayout871.xml"/><Relationship Id="rId163" Type="http://schemas.openxmlformats.org/officeDocument/2006/relationships/slideLayout" Target="../slideLayouts/slideLayout892.xml"/><Relationship Id="rId184" Type="http://schemas.openxmlformats.org/officeDocument/2006/relationships/slideLayout" Target="../slideLayouts/slideLayout913.xml"/><Relationship Id="rId189" Type="http://schemas.openxmlformats.org/officeDocument/2006/relationships/slideLayout" Target="../slideLayouts/slideLayout918.xml"/><Relationship Id="rId219" Type="http://schemas.openxmlformats.org/officeDocument/2006/relationships/slideLayout" Target="../slideLayouts/slideLayout948.xml"/><Relationship Id="rId3" Type="http://schemas.openxmlformats.org/officeDocument/2006/relationships/slideLayout" Target="../slideLayouts/slideLayout732.xml"/><Relationship Id="rId214" Type="http://schemas.openxmlformats.org/officeDocument/2006/relationships/slideLayout" Target="../slideLayouts/slideLayout943.xml"/><Relationship Id="rId230" Type="http://schemas.openxmlformats.org/officeDocument/2006/relationships/slideLayout" Target="../slideLayouts/slideLayout959.xml"/><Relationship Id="rId235" Type="http://schemas.openxmlformats.org/officeDocument/2006/relationships/slideLayout" Target="../slideLayouts/slideLayout964.xml"/><Relationship Id="rId251" Type="http://schemas.openxmlformats.org/officeDocument/2006/relationships/slideLayout" Target="../slideLayouts/slideLayout980.xml"/><Relationship Id="rId256" Type="http://schemas.openxmlformats.org/officeDocument/2006/relationships/slideLayout" Target="../slideLayouts/slideLayout985.xml"/><Relationship Id="rId277" Type="http://schemas.openxmlformats.org/officeDocument/2006/relationships/slideLayout" Target="../slideLayouts/slideLayout1006.xml"/><Relationship Id="rId298" Type="http://schemas.openxmlformats.org/officeDocument/2006/relationships/slideLayout" Target="../slideLayouts/slideLayout1027.xml"/><Relationship Id="rId25" Type="http://schemas.openxmlformats.org/officeDocument/2006/relationships/slideLayout" Target="../slideLayouts/slideLayout754.xml"/><Relationship Id="rId46" Type="http://schemas.openxmlformats.org/officeDocument/2006/relationships/slideLayout" Target="../slideLayouts/slideLayout775.xml"/><Relationship Id="rId67" Type="http://schemas.openxmlformats.org/officeDocument/2006/relationships/slideLayout" Target="../slideLayouts/slideLayout796.xml"/><Relationship Id="rId116" Type="http://schemas.openxmlformats.org/officeDocument/2006/relationships/slideLayout" Target="../slideLayouts/slideLayout845.xml"/><Relationship Id="rId137" Type="http://schemas.openxmlformats.org/officeDocument/2006/relationships/slideLayout" Target="../slideLayouts/slideLayout866.xml"/><Relationship Id="rId158" Type="http://schemas.openxmlformats.org/officeDocument/2006/relationships/slideLayout" Target="../slideLayouts/slideLayout887.xml"/><Relationship Id="rId272" Type="http://schemas.openxmlformats.org/officeDocument/2006/relationships/slideLayout" Target="../slideLayouts/slideLayout1001.xml"/><Relationship Id="rId293" Type="http://schemas.openxmlformats.org/officeDocument/2006/relationships/slideLayout" Target="../slideLayouts/slideLayout1022.xml"/><Relationship Id="rId302" Type="http://schemas.openxmlformats.org/officeDocument/2006/relationships/slideLayout" Target="../slideLayouts/slideLayout1031.xml"/><Relationship Id="rId307" Type="http://schemas.openxmlformats.org/officeDocument/2006/relationships/slideLayout" Target="../slideLayouts/slideLayout1036.xml"/><Relationship Id="rId323" Type="http://schemas.openxmlformats.org/officeDocument/2006/relationships/theme" Target="../theme/theme8.xml"/><Relationship Id="rId20" Type="http://schemas.openxmlformats.org/officeDocument/2006/relationships/slideLayout" Target="../slideLayouts/slideLayout749.xml"/><Relationship Id="rId41" Type="http://schemas.openxmlformats.org/officeDocument/2006/relationships/slideLayout" Target="../slideLayouts/slideLayout770.xml"/><Relationship Id="rId62" Type="http://schemas.openxmlformats.org/officeDocument/2006/relationships/slideLayout" Target="../slideLayouts/slideLayout791.xml"/><Relationship Id="rId83" Type="http://schemas.openxmlformats.org/officeDocument/2006/relationships/slideLayout" Target="../slideLayouts/slideLayout812.xml"/><Relationship Id="rId88" Type="http://schemas.openxmlformats.org/officeDocument/2006/relationships/slideLayout" Target="../slideLayouts/slideLayout817.xml"/><Relationship Id="rId111" Type="http://schemas.openxmlformats.org/officeDocument/2006/relationships/slideLayout" Target="../slideLayouts/slideLayout840.xml"/><Relationship Id="rId132" Type="http://schemas.openxmlformats.org/officeDocument/2006/relationships/slideLayout" Target="../slideLayouts/slideLayout861.xml"/><Relationship Id="rId153" Type="http://schemas.openxmlformats.org/officeDocument/2006/relationships/slideLayout" Target="../slideLayouts/slideLayout882.xml"/><Relationship Id="rId174" Type="http://schemas.openxmlformats.org/officeDocument/2006/relationships/slideLayout" Target="../slideLayouts/slideLayout903.xml"/><Relationship Id="rId179" Type="http://schemas.openxmlformats.org/officeDocument/2006/relationships/slideLayout" Target="../slideLayouts/slideLayout908.xml"/><Relationship Id="rId195" Type="http://schemas.openxmlformats.org/officeDocument/2006/relationships/slideLayout" Target="../slideLayouts/slideLayout924.xml"/><Relationship Id="rId209" Type="http://schemas.openxmlformats.org/officeDocument/2006/relationships/slideLayout" Target="../slideLayouts/slideLayout938.xml"/><Relationship Id="rId190" Type="http://schemas.openxmlformats.org/officeDocument/2006/relationships/slideLayout" Target="../slideLayouts/slideLayout919.xml"/><Relationship Id="rId204" Type="http://schemas.openxmlformats.org/officeDocument/2006/relationships/slideLayout" Target="../slideLayouts/slideLayout933.xml"/><Relationship Id="rId220" Type="http://schemas.openxmlformats.org/officeDocument/2006/relationships/slideLayout" Target="../slideLayouts/slideLayout949.xml"/><Relationship Id="rId225" Type="http://schemas.openxmlformats.org/officeDocument/2006/relationships/slideLayout" Target="../slideLayouts/slideLayout954.xml"/><Relationship Id="rId241" Type="http://schemas.openxmlformats.org/officeDocument/2006/relationships/slideLayout" Target="../slideLayouts/slideLayout970.xml"/><Relationship Id="rId246" Type="http://schemas.openxmlformats.org/officeDocument/2006/relationships/slideLayout" Target="../slideLayouts/slideLayout975.xml"/><Relationship Id="rId267" Type="http://schemas.openxmlformats.org/officeDocument/2006/relationships/slideLayout" Target="../slideLayouts/slideLayout996.xml"/><Relationship Id="rId288" Type="http://schemas.openxmlformats.org/officeDocument/2006/relationships/slideLayout" Target="../slideLayouts/slideLayout1017.xml"/><Relationship Id="rId15" Type="http://schemas.openxmlformats.org/officeDocument/2006/relationships/slideLayout" Target="../slideLayouts/slideLayout744.xml"/><Relationship Id="rId36" Type="http://schemas.openxmlformats.org/officeDocument/2006/relationships/slideLayout" Target="../slideLayouts/slideLayout765.xml"/><Relationship Id="rId57" Type="http://schemas.openxmlformats.org/officeDocument/2006/relationships/slideLayout" Target="../slideLayouts/slideLayout786.xml"/><Relationship Id="rId106" Type="http://schemas.openxmlformats.org/officeDocument/2006/relationships/slideLayout" Target="../slideLayouts/slideLayout835.xml"/><Relationship Id="rId127" Type="http://schemas.openxmlformats.org/officeDocument/2006/relationships/slideLayout" Target="../slideLayouts/slideLayout856.xml"/><Relationship Id="rId262" Type="http://schemas.openxmlformats.org/officeDocument/2006/relationships/slideLayout" Target="../slideLayouts/slideLayout991.xml"/><Relationship Id="rId283" Type="http://schemas.openxmlformats.org/officeDocument/2006/relationships/slideLayout" Target="../slideLayouts/slideLayout1012.xml"/><Relationship Id="rId313" Type="http://schemas.openxmlformats.org/officeDocument/2006/relationships/slideLayout" Target="../slideLayouts/slideLayout1042.xml"/><Relationship Id="rId318" Type="http://schemas.openxmlformats.org/officeDocument/2006/relationships/slideLayout" Target="../slideLayouts/slideLayout1047.xml"/><Relationship Id="rId10" Type="http://schemas.openxmlformats.org/officeDocument/2006/relationships/slideLayout" Target="../slideLayouts/slideLayout739.xml"/><Relationship Id="rId31" Type="http://schemas.openxmlformats.org/officeDocument/2006/relationships/slideLayout" Target="../slideLayouts/slideLayout760.xml"/><Relationship Id="rId52" Type="http://schemas.openxmlformats.org/officeDocument/2006/relationships/slideLayout" Target="../slideLayouts/slideLayout781.xml"/><Relationship Id="rId73" Type="http://schemas.openxmlformats.org/officeDocument/2006/relationships/slideLayout" Target="../slideLayouts/slideLayout802.xml"/><Relationship Id="rId78" Type="http://schemas.openxmlformats.org/officeDocument/2006/relationships/slideLayout" Target="../slideLayouts/slideLayout807.xml"/><Relationship Id="rId94" Type="http://schemas.openxmlformats.org/officeDocument/2006/relationships/slideLayout" Target="../slideLayouts/slideLayout823.xml"/><Relationship Id="rId99" Type="http://schemas.openxmlformats.org/officeDocument/2006/relationships/slideLayout" Target="../slideLayouts/slideLayout828.xml"/><Relationship Id="rId101" Type="http://schemas.openxmlformats.org/officeDocument/2006/relationships/slideLayout" Target="../slideLayouts/slideLayout830.xml"/><Relationship Id="rId122" Type="http://schemas.openxmlformats.org/officeDocument/2006/relationships/slideLayout" Target="../slideLayouts/slideLayout851.xml"/><Relationship Id="rId143" Type="http://schemas.openxmlformats.org/officeDocument/2006/relationships/slideLayout" Target="../slideLayouts/slideLayout872.xml"/><Relationship Id="rId148" Type="http://schemas.openxmlformats.org/officeDocument/2006/relationships/slideLayout" Target="../slideLayouts/slideLayout877.xml"/><Relationship Id="rId164" Type="http://schemas.openxmlformats.org/officeDocument/2006/relationships/slideLayout" Target="../slideLayouts/slideLayout893.xml"/><Relationship Id="rId169" Type="http://schemas.openxmlformats.org/officeDocument/2006/relationships/slideLayout" Target="../slideLayouts/slideLayout898.xml"/><Relationship Id="rId185" Type="http://schemas.openxmlformats.org/officeDocument/2006/relationships/slideLayout" Target="../slideLayouts/slideLayout914.xml"/><Relationship Id="rId4" Type="http://schemas.openxmlformats.org/officeDocument/2006/relationships/slideLayout" Target="../slideLayouts/slideLayout733.xml"/><Relationship Id="rId9" Type="http://schemas.openxmlformats.org/officeDocument/2006/relationships/slideLayout" Target="../slideLayouts/slideLayout738.xml"/><Relationship Id="rId180" Type="http://schemas.openxmlformats.org/officeDocument/2006/relationships/slideLayout" Target="../slideLayouts/slideLayout909.xml"/><Relationship Id="rId210" Type="http://schemas.openxmlformats.org/officeDocument/2006/relationships/slideLayout" Target="../slideLayouts/slideLayout939.xml"/><Relationship Id="rId215" Type="http://schemas.openxmlformats.org/officeDocument/2006/relationships/slideLayout" Target="../slideLayouts/slideLayout944.xml"/><Relationship Id="rId236" Type="http://schemas.openxmlformats.org/officeDocument/2006/relationships/slideLayout" Target="../slideLayouts/slideLayout965.xml"/><Relationship Id="rId257" Type="http://schemas.openxmlformats.org/officeDocument/2006/relationships/slideLayout" Target="../slideLayouts/slideLayout986.xml"/><Relationship Id="rId278" Type="http://schemas.openxmlformats.org/officeDocument/2006/relationships/slideLayout" Target="../slideLayouts/slideLayout1007.xml"/><Relationship Id="rId26" Type="http://schemas.openxmlformats.org/officeDocument/2006/relationships/slideLayout" Target="../slideLayouts/slideLayout755.xml"/><Relationship Id="rId231" Type="http://schemas.openxmlformats.org/officeDocument/2006/relationships/slideLayout" Target="../slideLayouts/slideLayout960.xml"/><Relationship Id="rId252" Type="http://schemas.openxmlformats.org/officeDocument/2006/relationships/slideLayout" Target="../slideLayouts/slideLayout981.xml"/><Relationship Id="rId273" Type="http://schemas.openxmlformats.org/officeDocument/2006/relationships/slideLayout" Target="../slideLayouts/slideLayout1002.xml"/><Relationship Id="rId294" Type="http://schemas.openxmlformats.org/officeDocument/2006/relationships/slideLayout" Target="../slideLayouts/slideLayout1023.xml"/><Relationship Id="rId308" Type="http://schemas.openxmlformats.org/officeDocument/2006/relationships/slideLayout" Target="../slideLayouts/slideLayout1037.xml"/><Relationship Id="rId47" Type="http://schemas.openxmlformats.org/officeDocument/2006/relationships/slideLayout" Target="../slideLayouts/slideLayout776.xml"/><Relationship Id="rId68" Type="http://schemas.openxmlformats.org/officeDocument/2006/relationships/slideLayout" Target="../slideLayouts/slideLayout797.xml"/><Relationship Id="rId89" Type="http://schemas.openxmlformats.org/officeDocument/2006/relationships/slideLayout" Target="../slideLayouts/slideLayout818.xml"/><Relationship Id="rId112" Type="http://schemas.openxmlformats.org/officeDocument/2006/relationships/slideLayout" Target="../slideLayouts/slideLayout841.xml"/><Relationship Id="rId133" Type="http://schemas.openxmlformats.org/officeDocument/2006/relationships/slideLayout" Target="../slideLayouts/slideLayout862.xml"/><Relationship Id="rId154" Type="http://schemas.openxmlformats.org/officeDocument/2006/relationships/slideLayout" Target="../slideLayouts/slideLayout883.xml"/><Relationship Id="rId175" Type="http://schemas.openxmlformats.org/officeDocument/2006/relationships/slideLayout" Target="../slideLayouts/slideLayout904.xml"/><Relationship Id="rId196" Type="http://schemas.openxmlformats.org/officeDocument/2006/relationships/slideLayout" Target="../slideLayouts/slideLayout925.xml"/><Relationship Id="rId200" Type="http://schemas.openxmlformats.org/officeDocument/2006/relationships/slideLayout" Target="../slideLayouts/slideLayout929.xml"/><Relationship Id="rId16" Type="http://schemas.openxmlformats.org/officeDocument/2006/relationships/slideLayout" Target="../slideLayouts/slideLayout745.xml"/><Relationship Id="rId221" Type="http://schemas.openxmlformats.org/officeDocument/2006/relationships/slideLayout" Target="../slideLayouts/slideLayout950.xml"/><Relationship Id="rId242" Type="http://schemas.openxmlformats.org/officeDocument/2006/relationships/slideLayout" Target="../slideLayouts/slideLayout971.xml"/><Relationship Id="rId263" Type="http://schemas.openxmlformats.org/officeDocument/2006/relationships/slideLayout" Target="../slideLayouts/slideLayout992.xml"/><Relationship Id="rId284" Type="http://schemas.openxmlformats.org/officeDocument/2006/relationships/slideLayout" Target="../slideLayouts/slideLayout1013.xml"/><Relationship Id="rId319" Type="http://schemas.openxmlformats.org/officeDocument/2006/relationships/slideLayout" Target="../slideLayouts/slideLayout1048.xml"/><Relationship Id="rId37" Type="http://schemas.openxmlformats.org/officeDocument/2006/relationships/slideLayout" Target="../slideLayouts/slideLayout766.xml"/><Relationship Id="rId58" Type="http://schemas.openxmlformats.org/officeDocument/2006/relationships/slideLayout" Target="../slideLayouts/slideLayout787.xml"/><Relationship Id="rId79" Type="http://schemas.openxmlformats.org/officeDocument/2006/relationships/slideLayout" Target="../slideLayouts/slideLayout808.xml"/><Relationship Id="rId102" Type="http://schemas.openxmlformats.org/officeDocument/2006/relationships/slideLayout" Target="../slideLayouts/slideLayout831.xml"/><Relationship Id="rId123" Type="http://schemas.openxmlformats.org/officeDocument/2006/relationships/slideLayout" Target="../slideLayouts/slideLayout852.xml"/><Relationship Id="rId144" Type="http://schemas.openxmlformats.org/officeDocument/2006/relationships/slideLayout" Target="../slideLayouts/slideLayout873.xml"/><Relationship Id="rId90" Type="http://schemas.openxmlformats.org/officeDocument/2006/relationships/slideLayout" Target="../slideLayouts/slideLayout819.xml"/><Relationship Id="rId165" Type="http://schemas.openxmlformats.org/officeDocument/2006/relationships/slideLayout" Target="../slideLayouts/slideLayout894.xml"/><Relationship Id="rId186" Type="http://schemas.openxmlformats.org/officeDocument/2006/relationships/slideLayout" Target="../slideLayouts/slideLayout915.xml"/><Relationship Id="rId211" Type="http://schemas.openxmlformats.org/officeDocument/2006/relationships/slideLayout" Target="../slideLayouts/slideLayout940.xml"/><Relationship Id="rId232" Type="http://schemas.openxmlformats.org/officeDocument/2006/relationships/slideLayout" Target="../slideLayouts/slideLayout961.xml"/><Relationship Id="rId253" Type="http://schemas.openxmlformats.org/officeDocument/2006/relationships/slideLayout" Target="../slideLayouts/slideLayout982.xml"/><Relationship Id="rId274" Type="http://schemas.openxmlformats.org/officeDocument/2006/relationships/slideLayout" Target="../slideLayouts/slideLayout1003.xml"/><Relationship Id="rId295" Type="http://schemas.openxmlformats.org/officeDocument/2006/relationships/slideLayout" Target="../slideLayouts/slideLayout1024.xml"/><Relationship Id="rId309" Type="http://schemas.openxmlformats.org/officeDocument/2006/relationships/slideLayout" Target="../slideLayouts/slideLayout1038.xml"/><Relationship Id="rId27" Type="http://schemas.openxmlformats.org/officeDocument/2006/relationships/slideLayout" Target="../slideLayouts/slideLayout756.xml"/><Relationship Id="rId48" Type="http://schemas.openxmlformats.org/officeDocument/2006/relationships/slideLayout" Target="../slideLayouts/slideLayout777.xml"/><Relationship Id="rId69" Type="http://schemas.openxmlformats.org/officeDocument/2006/relationships/slideLayout" Target="../slideLayouts/slideLayout798.xml"/><Relationship Id="rId113" Type="http://schemas.openxmlformats.org/officeDocument/2006/relationships/slideLayout" Target="../slideLayouts/slideLayout842.xml"/><Relationship Id="rId134" Type="http://schemas.openxmlformats.org/officeDocument/2006/relationships/slideLayout" Target="../slideLayouts/slideLayout863.xml"/><Relationship Id="rId320" Type="http://schemas.openxmlformats.org/officeDocument/2006/relationships/slideLayout" Target="../slideLayouts/slideLayout1049.xml"/><Relationship Id="rId80" Type="http://schemas.openxmlformats.org/officeDocument/2006/relationships/slideLayout" Target="../slideLayouts/slideLayout809.xml"/><Relationship Id="rId155" Type="http://schemas.openxmlformats.org/officeDocument/2006/relationships/slideLayout" Target="../slideLayouts/slideLayout884.xml"/><Relationship Id="rId176" Type="http://schemas.openxmlformats.org/officeDocument/2006/relationships/slideLayout" Target="../slideLayouts/slideLayout905.xml"/><Relationship Id="rId197" Type="http://schemas.openxmlformats.org/officeDocument/2006/relationships/slideLayout" Target="../slideLayouts/slideLayout926.xml"/><Relationship Id="rId201" Type="http://schemas.openxmlformats.org/officeDocument/2006/relationships/slideLayout" Target="../slideLayouts/slideLayout930.xml"/><Relationship Id="rId222" Type="http://schemas.openxmlformats.org/officeDocument/2006/relationships/slideLayout" Target="../slideLayouts/slideLayout951.xml"/><Relationship Id="rId243" Type="http://schemas.openxmlformats.org/officeDocument/2006/relationships/slideLayout" Target="../slideLayouts/slideLayout972.xml"/><Relationship Id="rId264" Type="http://schemas.openxmlformats.org/officeDocument/2006/relationships/slideLayout" Target="../slideLayouts/slideLayout993.xml"/><Relationship Id="rId285" Type="http://schemas.openxmlformats.org/officeDocument/2006/relationships/slideLayout" Target="../slideLayouts/slideLayout1014.xml"/><Relationship Id="rId17" Type="http://schemas.openxmlformats.org/officeDocument/2006/relationships/slideLayout" Target="../slideLayouts/slideLayout746.xml"/><Relationship Id="rId38" Type="http://schemas.openxmlformats.org/officeDocument/2006/relationships/slideLayout" Target="../slideLayouts/slideLayout767.xml"/><Relationship Id="rId59" Type="http://schemas.openxmlformats.org/officeDocument/2006/relationships/slideLayout" Target="../slideLayouts/slideLayout788.xml"/><Relationship Id="rId103" Type="http://schemas.openxmlformats.org/officeDocument/2006/relationships/slideLayout" Target="../slideLayouts/slideLayout832.xml"/><Relationship Id="rId124" Type="http://schemas.openxmlformats.org/officeDocument/2006/relationships/slideLayout" Target="../slideLayouts/slideLayout853.xml"/><Relationship Id="rId310" Type="http://schemas.openxmlformats.org/officeDocument/2006/relationships/slideLayout" Target="../slideLayouts/slideLayout1039.xml"/><Relationship Id="rId70" Type="http://schemas.openxmlformats.org/officeDocument/2006/relationships/slideLayout" Target="../slideLayouts/slideLayout799.xml"/><Relationship Id="rId91" Type="http://schemas.openxmlformats.org/officeDocument/2006/relationships/slideLayout" Target="../slideLayouts/slideLayout820.xml"/><Relationship Id="rId145" Type="http://schemas.openxmlformats.org/officeDocument/2006/relationships/slideLayout" Target="../slideLayouts/slideLayout874.xml"/><Relationship Id="rId166" Type="http://schemas.openxmlformats.org/officeDocument/2006/relationships/slideLayout" Target="../slideLayouts/slideLayout895.xml"/><Relationship Id="rId187" Type="http://schemas.openxmlformats.org/officeDocument/2006/relationships/slideLayout" Target="../slideLayouts/slideLayout916.xml"/><Relationship Id="rId1" Type="http://schemas.openxmlformats.org/officeDocument/2006/relationships/slideLayout" Target="../slideLayouts/slideLayout730.xml"/><Relationship Id="rId212" Type="http://schemas.openxmlformats.org/officeDocument/2006/relationships/slideLayout" Target="../slideLayouts/slideLayout941.xml"/><Relationship Id="rId233" Type="http://schemas.openxmlformats.org/officeDocument/2006/relationships/slideLayout" Target="../slideLayouts/slideLayout962.xml"/><Relationship Id="rId254" Type="http://schemas.openxmlformats.org/officeDocument/2006/relationships/slideLayout" Target="../slideLayouts/slideLayout983.xml"/><Relationship Id="rId28" Type="http://schemas.openxmlformats.org/officeDocument/2006/relationships/slideLayout" Target="../slideLayouts/slideLayout757.xml"/><Relationship Id="rId49" Type="http://schemas.openxmlformats.org/officeDocument/2006/relationships/slideLayout" Target="../slideLayouts/slideLayout778.xml"/><Relationship Id="rId114" Type="http://schemas.openxmlformats.org/officeDocument/2006/relationships/slideLayout" Target="../slideLayouts/slideLayout843.xml"/><Relationship Id="rId275" Type="http://schemas.openxmlformats.org/officeDocument/2006/relationships/slideLayout" Target="../slideLayouts/slideLayout1004.xml"/><Relationship Id="rId296" Type="http://schemas.openxmlformats.org/officeDocument/2006/relationships/slideLayout" Target="../slideLayouts/slideLayout1025.xml"/><Relationship Id="rId300" Type="http://schemas.openxmlformats.org/officeDocument/2006/relationships/slideLayout" Target="../slideLayouts/slideLayout1029.xml"/><Relationship Id="rId60" Type="http://schemas.openxmlformats.org/officeDocument/2006/relationships/slideLayout" Target="../slideLayouts/slideLayout789.xml"/><Relationship Id="rId81" Type="http://schemas.openxmlformats.org/officeDocument/2006/relationships/slideLayout" Target="../slideLayouts/slideLayout810.xml"/><Relationship Id="rId135" Type="http://schemas.openxmlformats.org/officeDocument/2006/relationships/slideLayout" Target="../slideLayouts/slideLayout864.xml"/><Relationship Id="rId156" Type="http://schemas.openxmlformats.org/officeDocument/2006/relationships/slideLayout" Target="../slideLayouts/slideLayout885.xml"/><Relationship Id="rId177" Type="http://schemas.openxmlformats.org/officeDocument/2006/relationships/slideLayout" Target="../slideLayouts/slideLayout906.xml"/><Relationship Id="rId198" Type="http://schemas.openxmlformats.org/officeDocument/2006/relationships/slideLayout" Target="../slideLayouts/slideLayout927.xml"/><Relationship Id="rId321" Type="http://schemas.openxmlformats.org/officeDocument/2006/relationships/slideLayout" Target="../slideLayouts/slideLayout1050.xml"/><Relationship Id="rId202" Type="http://schemas.openxmlformats.org/officeDocument/2006/relationships/slideLayout" Target="../slideLayouts/slideLayout931.xml"/><Relationship Id="rId223" Type="http://schemas.openxmlformats.org/officeDocument/2006/relationships/slideLayout" Target="../slideLayouts/slideLayout952.xml"/><Relationship Id="rId244" Type="http://schemas.openxmlformats.org/officeDocument/2006/relationships/slideLayout" Target="../slideLayouts/slideLayout973.xml"/><Relationship Id="rId18" Type="http://schemas.openxmlformats.org/officeDocument/2006/relationships/slideLayout" Target="../slideLayouts/slideLayout747.xml"/><Relationship Id="rId39" Type="http://schemas.openxmlformats.org/officeDocument/2006/relationships/slideLayout" Target="../slideLayouts/slideLayout768.xml"/><Relationship Id="rId265" Type="http://schemas.openxmlformats.org/officeDocument/2006/relationships/slideLayout" Target="../slideLayouts/slideLayout994.xml"/><Relationship Id="rId286" Type="http://schemas.openxmlformats.org/officeDocument/2006/relationships/slideLayout" Target="../slideLayouts/slideLayout1015.xml"/><Relationship Id="rId50" Type="http://schemas.openxmlformats.org/officeDocument/2006/relationships/slideLayout" Target="../slideLayouts/slideLayout779.xml"/><Relationship Id="rId104" Type="http://schemas.openxmlformats.org/officeDocument/2006/relationships/slideLayout" Target="../slideLayouts/slideLayout833.xml"/><Relationship Id="rId125" Type="http://schemas.openxmlformats.org/officeDocument/2006/relationships/slideLayout" Target="../slideLayouts/slideLayout854.xml"/><Relationship Id="rId146" Type="http://schemas.openxmlformats.org/officeDocument/2006/relationships/slideLayout" Target="../slideLayouts/slideLayout875.xml"/><Relationship Id="rId167" Type="http://schemas.openxmlformats.org/officeDocument/2006/relationships/slideLayout" Target="../slideLayouts/slideLayout896.xml"/><Relationship Id="rId188" Type="http://schemas.openxmlformats.org/officeDocument/2006/relationships/slideLayout" Target="../slideLayouts/slideLayout917.xml"/><Relationship Id="rId311" Type="http://schemas.openxmlformats.org/officeDocument/2006/relationships/slideLayout" Target="../slideLayouts/slideLayout1040.xml"/><Relationship Id="rId71" Type="http://schemas.openxmlformats.org/officeDocument/2006/relationships/slideLayout" Target="../slideLayouts/slideLayout800.xml"/><Relationship Id="rId92" Type="http://schemas.openxmlformats.org/officeDocument/2006/relationships/slideLayout" Target="../slideLayouts/slideLayout821.xml"/><Relationship Id="rId213" Type="http://schemas.openxmlformats.org/officeDocument/2006/relationships/slideLayout" Target="../slideLayouts/slideLayout942.xml"/><Relationship Id="rId234" Type="http://schemas.openxmlformats.org/officeDocument/2006/relationships/slideLayout" Target="../slideLayouts/slideLayout963.xml"/><Relationship Id="rId2" Type="http://schemas.openxmlformats.org/officeDocument/2006/relationships/slideLayout" Target="../slideLayouts/slideLayout731.xml"/><Relationship Id="rId29" Type="http://schemas.openxmlformats.org/officeDocument/2006/relationships/slideLayout" Target="../slideLayouts/slideLayout758.xml"/><Relationship Id="rId255" Type="http://schemas.openxmlformats.org/officeDocument/2006/relationships/slideLayout" Target="../slideLayouts/slideLayout984.xml"/><Relationship Id="rId276" Type="http://schemas.openxmlformats.org/officeDocument/2006/relationships/slideLayout" Target="../slideLayouts/slideLayout1005.xml"/><Relationship Id="rId297" Type="http://schemas.openxmlformats.org/officeDocument/2006/relationships/slideLayout" Target="../slideLayouts/slideLayout1026.xml"/><Relationship Id="rId40" Type="http://schemas.openxmlformats.org/officeDocument/2006/relationships/slideLayout" Target="../slideLayouts/slideLayout769.xml"/><Relationship Id="rId115" Type="http://schemas.openxmlformats.org/officeDocument/2006/relationships/slideLayout" Target="../slideLayouts/slideLayout844.xml"/><Relationship Id="rId136" Type="http://schemas.openxmlformats.org/officeDocument/2006/relationships/slideLayout" Target="../slideLayouts/slideLayout865.xml"/><Relationship Id="rId157" Type="http://schemas.openxmlformats.org/officeDocument/2006/relationships/slideLayout" Target="../slideLayouts/slideLayout886.xml"/><Relationship Id="rId178" Type="http://schemas.openxmlformats.org/officeDocument/2006/relationships/slideLayout" Target="../slideLayouts/slideLayout907.xml"/><Relationship Id="rId301" Type="http://schemas.openxmlformats.org/officeDocument/2006/relationships/slideLayout" Target="../slideLayouts/slideLayout1030.xml"/><Relationship Id="rId322" Type="http://schemas.openxmlformats.org/officeDocument/2006/relationships/slideLayout" Target="../slideLayouts/slideLayout1051.xml"/><Relationship Id="rId61" Type="http://schemas.openxmlformats.org/officeDocument/2006/relationships/slideLayout" Target="../slideLayouts/slideLayout790.xml"/><Relationship Id="rId82" Type="http://schemas.openxmlformats.org/officeDocument/2006/relationships/slideLayout" Target="../slideLayouts/slideLayout811.xml"/><Relationship Id="rId199" Type="http://schemas.openxmlformats.org/officeDocument/2006/relationships/slideLayout" Target="../slideLayouts/slideLayout928.xml"/><Relationship Id="rId203" Type="http://schemas.openxmlformats.org/officeDocument/2006/relationships/slideLayout" Target="../slideLayouts/slideLayout932.xml"/></Relationships>
</file>

<file path=ppt/slideMasters/_rels/slideMaster9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68.xml"/><Relationship Id="rId671" Type="http://schemas.openxmlformats.org/officeDocument/2006/relationships/slideLayout" Target="../slideLayouts/slideLayout1722.xml"/><Relationship Id="rId769" Type="http://schemas.openxmlformats.org/officeDocument/2006/relationships/slideLayout" Target="../slideLayouts/slideLayout1820.xml"/><Relationship Id="rId21" Type="http://schemas.openxmlformats.org/officeDocument/2006/relationships/slideLayout" Target="../slideLayouts/slideLayout1072.xml"/><Relationship Id="rId324" Type="http://schemas.openxmlformats.org/officeDocument/2006/relationships/slideLayout" Target="../slideLayouts/slideLayout1375.xml"/><Relationship Id="rId531" Type="http://schemas.openxmlformats.org/officeDocument/2006/relationships/slideLayout" Target="../slideLayouts/slideLayout1582.xml"/><Relationship Id="rId629" Type="http://schemas.openxmlformats.org/officeDocument/2006/relationships/slideLayout" Target="../slideLayouts/slideLayout1680.xml"/><Relationship Id="rId170" Type="http://schemas.openxmlformats.org/officeDocument/2006/relationships/slideLayout" Target="../slideLayouts/slideLayout1221.xml"/><Relationship Id="rId268" Type="http://schemas.openxmlformats.org/officeDocument/2006/relationships/slideLayout" Target="../slideLayouts/slideLayout1319.xml"/><Relationship Id="rId475" Type="http://schemas.openxmlformats.org/officeDocument/2006/relationships/slideLayout" Target="../slideLayouts/slideLayout1526.xml"/><Relationship Id="rId682" Type="http://schemas.openxmlformats.org/officeDocument/2006/relationships/slideLayout" Target="../slideLayouts/slideLayout1733.xml"/><Relationship Id="rId32" Type="http://schemas.openxmlformats.org/officeDocument/2006/relationships/slideLayout" Target="../slideLayouts/slideLayout1083.xml"/><Relationship Id="rId128" Type="http://schemas.openxmlformats.org/officeDocument/2006/relationships/slideLayout" Target="../slideLayouts/slideLayout1179.xml"/><Relationship Id="rId335" Type="http://schemas.openxmlformats.org/officeDocument/2006/relationships/slideLayout" Target="../slideLayouts/slideLayout1386.xml"/><Relationship Id="rId542" Type="http://schemas.openxmlformats.org/officeDocument/2006/relationships/slideLayout" Target="../slideLayouts/slideLayout1593.xml"/><Relationship Id="rId181" Type="http://schemas.openxmlformats.org/officeDocument/2006/relationships/slideLayout" Target="../slideLayouts/slideLayout1232.xml"/><Relationship Id="rId402" Type="http://schemas.openxmlformats.org/officeDocument/2006/relationships/slideLayout" Target="../slideLayouts/slideLayout1453.xml"/><Relationship Id="rId279" Type="http://schemas.openxmlformats.org/officeDocument/2006/relationships/slideLayout" Target="../slideLayouts/slideLayout1330.xml"/><Relationship Id="rId486" Type="http://schemas.openxmlformats.org/officeDocument/2006/relationships/slideLayout" Target="../slideLayouts/slideLayout1537.xml"/><Relationship Id="rId693" Type="http://schemas.openxmlformats.org/officeDocument/2006/relationships/slideLayout" Target="../slideLayouts/slideLayout1744.xml"/><Relationship Id="rId707" Type="http://schemas.openxmlformats.org/officeDocument/2006/relationships/slideLayout" Target="../slideLayouts/slideLayout1758.xml"/><Relationship Id="rId43" Type="http://schemas.openxmlformats.org/officeDocument/2006/relationships/slideLayout" Target="../slideLayouts/slideLayout1094.xml"/><Relationship Id="rId139" Type="http://schemas.openxmlformats.org/officeDocument/2006/relationships/slideLayout" Target="../slideLayouts/slideLayout1190.xml"/><Relationship Id="rId290" Type="http://schemas.openxmlformats.org/officeDocument/2006/relationships/slideLayout" Target="../slideLayouts/slideLayout1341.xml"/><Relationship Id="rId304" Type="http://schemas.openxmlformats.org/officeDocument/2006/relationships/slideLayout" Target="../slideLayouts/slideLayout1355.xml"/><Relationship Id="rId346" Type="http://schemas.openxmlformats.org/officeDocument/2006/relationships/slideLayout" Target="../slideLayouts/slideLayout1397.xml"/><Relationship Id="rId388" Type="http://schemas.openxmlformats.org/officeDocument/2006/relationships/slideLayout" Target="../slideLayouts/slideLayout1439.xml"/><Relationship Id="rId511" Type="http://schemas.openxmlformats.org/officeDocument/2006/relationships/slideLayout" Target="../slideLayouts/slideLayout1562.xml"/><Relationship Id="rId553" Type="http://schemas.openxmlformats.org/officeDocument/2006/relationships/slideLayout" Target="../slideLayouts/slideLayout1604.xml"/><Relationship Id="rId609" Type="http://schemas.openxmlformats.org/officeDocument/2006/relationships/slideLayout" Target="../slideLayouts/slideLayout1660.xml"/><Relationship Id="rId760" Type="http://schemas.openxmlformats.org/officeDocument/2006/relationships/slideLayout" Target="../slideLayouts/slideLayout1811.xml"/><Relationship Id="rId85" Type="http://schemas.openxmlformats.org/officeDocument/2006/relationships/slideLayout" Target="../slideLayouts/slideLayout1136.xml"/><Relationship Id="rId150" Type="http://schemas.openxmlformats.org/officeDocument/2006/relationships/slideLayout" Target="../slideLayouts/slideLayout1201.xml"/><Relationship Id="rId192" Type="http://schemas.openxmlformats.org/officeDocument/2006/relationships/slideLayout" Target="../slideLayouts/slideLayout1243.xml"/><Relationship Id="rId206" Type="http://schemas.openxmlformats.org/officeDocument/2006/relationships/slideLayout" Target="../slideLayouts/slideLayout1257.xml"/><Relationship Id="rId413" Type="http://schemas.openxmlformats.org/officeDocument/2006/relationships/slideLayout" Target="../slideLayouts/slideLayout1464.xml"/><Relationship Id="rId595" Type="http://schemas.openxmlformats.org/officeDocument/2006/relationships/slideLayout" Target="../slideLayouts/slideLayout1646.xml"/><Relationship Id="rId248" Type="http://schemas.openxmlformats.org/officeDocument/2006/relationships/slideLayout" Target="../slideLayouts/slideLayout1299.xml"/><Relationship Id="rId455" Type="http://schemas.openxmlformats.org/officeDocument/2006/relationships/slideLayout" Target="../slideLayouts/slideLayout1506.xml"/><Relationship Id="rId497" Type="http://schemas.openxmlformats.org/officeDocument/2006/relationships/slideLayout" Target="../slideLayouts/slideLayout1548.xml"/><Relationship Id="rId620" Type="http://schemas.openxmlformats.org/officeDocument/2006/relationships/slideLayout" Target="../slideLayouts/slideLayout1671.xml"/><Relationship Id="rId662" Type="http://schemas.openxmlformats.org/officeDocument/2006/relationships/slideLayout" Target="../slideLayouts/slideLayout1713.xml"/><Relationship Id="rId718" Type="http://schemas.openxmlformats.org/officeDocument/2006/relationships/slideLayout" Target="../slideLayouts/slideLayout1769.xml"/><Relationship Id="rId12" Type="http://schemas.openxmlformats.org/officeDocument/2006/relationships/slideLayout" Target="../slideLayouts/slideLayout1063.xml"/><Relationship Id="rId108" Type="http://schemas.openxmlformats.org/officeDocument/2006/relationships/slideLayout" Target="../slideLayouts/slideLayout1159.xml"/><Relationship Id="rId315" Type="http://schemas.openxmlformats.org/officeDocument/2006/relationships/slideLayout" Target="../slideLayouts/slideLayout1366.xml"/><Relationship Id="rId357" Type="http://schemas.openxmlformats.org/officeDocument/2006/relationships/slideLayout" Target="../slideLayouts/slideLayout1408.xml"/><Relationship Id="rId522" Type="http://schemas.openxmlformats.org/officeDocument/2006/relationships/slideLayout" Target="../slideLayouts/slideLayout1573.xml"/><Relationship Id="rId54" Type="http://schemas.openxmlformats.org/officeDocument/2006/relationships/slideLayout" Target="../slideLayouts/slideLayout1105.xml"/><Relationship Id="rId96" Type="http://schemas.openxmlformats.org/officeDocument/2006/relationships/slideLayout" Target="../slideLayouts/slideLayout1147.xml"/><Relationship Id="rId161" Type="http://schemas.openxmlformats.org/officeDocument/2006/relationships/slideLayout" Target="../slideLayouts/slideLayout1212.xml"/><Relationship Id="rId217" Type="http://schemas.openxmlformats.org/officeDocument/2006/relationships/slideLayout" Target="../slideLayouts/slideLayout1268.xml"/><Relationship Id="rId399" Type="http://schemas.openxmlformats.org/officeDocument/2006/relationships/slideLayout" Target="../slideLayouts/slideLayout1450.xml"/><Relationship Id="rId564" Type="http://schemas.openxmlformats.org/officeDocument/2006/relationships/slideLayout" Target="../slideLayouts/slideLayout1615.xml"/><Relationship Id="rId771" Type="http://schemas.openxmlformats.org/officeDocument/2006/relationships/slideLayout" Target="../slideLayouts/slideLayout1822.xml"/><Relationship Id="rId259" Type="http://schemas.openxmlformats.org/officeDocument/2006/relationships/slideLayout" Target="../slideLayouts/slideLayout1310.xml"/><Relationship Id="rId424" Type="http://schemas.openxmlformats.org/officeDocument/2006/relationships/slideLayout" Target="../slideLayouts/slideLayout1475.xml"/><Relationship Id="rId466" Type="http://schemas.openxmlformats.org/officeDocument/2006/relationships/slideLayout" Target="../slideLayouts/slideLayout1517.xml"/><Relationship Id="rId631" Type="http://schemas.openxmlformats.org/officeDocument/2006/relationships/slideLayout" Target="../slideLayouts/slideLayout1682.xml"/><Relationship Id="rId673" Type="http://schemas.openxmlformats.org/officeDocument/2006/relationships/slideLayout" Target="../slideLayouts/slideLayout1724.xml"/><Relationship Id="rId729" Type="http://schemas.openxmlformats.org/officeDocument/2006/relationships/slideLayout" Target="../slideLayouts/slideLayout1780.xml"/><Relationship Id="rId23" Type="http://schemas.openxmlformats.org/officeDocument/2006/relationships/slideLayout" Target="../slideLayouts/slideLayout1074.xml"/><Relationship Id="rId119" Type="http://schemas.openxmlformats.org/officeDocument/2006/relationships/slideLayout" Target="../slideLayouts/slideLayout1170.xml"/><Relationship Id="rId270" Type="http://schemas.openxmlformats.org/officeDocument/2006/relationships/slideLayout" Target="../slideLayouts/slideLayout1321.xml"/><Relationship Id="rId326" Type="http://schemas.openxmlformats.org/officeDocument/2006/relationships/slideLayout" Target="../slideLayouts/slideLayout1377.xml"/><Relationship Id="rId533" Type="http://schemas.openxmlformats.org/officeDocument/2006/relationships/slideLayout" Target="../slideLayouts/slideLayout1584.xml"/><Relationship Id="rId65" Type="http://schemas.openxmlformats.org/officeDocument/2006/relationships/slideLayout" Target="../slideLayouts/slideLayout1116.xml"/><Relationship Id="rId130" Type="http://schemas.openxmlformats.org/officeDocument/2006/relationships/slideLayout" Target="../slideLayouts/slideLayout1181.xml"/><Relationship Id="rId368" Type="http://schemas.openxmlformats.org/officeDocument/2006/relationships/slideLayout" Target="../slideLayouts/slideLayout1419.xml"/><Relationship Id="rId575" Type="http://schemas.openxmlformats.org/officeDocument/2006/relationships/slideLayout" Target="../slideLayouts/slideLayout1626.xml"/><Relationship Id="rId740" Type="http://schemas.openxmlformats.org/officeDocument/2006/relationships/slideLayout" Target="../slideLayouts/slideLayout1791.xml"/><Relationship Id="rId782" Type="http://schemas.openxmlformats.org/officeDocument/2006/relationships/slideLayout" Target="../slideLayouts/slideLayout1833.xml"/><Relationship Id="rId172" Type="http://schemas.openxmlformats.org/officeDocument/2006/relationships/slideLayout" Target="../slideLayouts/slideLayout1223.xml"/><Relationship Id="rId228" Type="http://schemas.openxmlformats.org/officeDocument/2006/relationships/slideLayout" Target="../slideLayouts/slideLayout1279.xml"/><Relationship Id="rId435" Type="http://schemas.openxmlformats.org/officeDocument/2006/relationships/slideLayout" Target="../slideLayouts/slideLayout1486.xml"/><Relationship Id="rId477" Type="http://schemas.openxmlformats.org/officeDocument/2006/relationships/slideLayout" Target="../slideLayouts/slideLayout1528.xml"/><Relationship Id="rId600" Type="http://schemas.openxmlformats.org/officeDocument/2006/relationships/slideLayout" Target="../slideLayouts/slideLayout1651.xml"/><Relationship Id="rId642" Type="http://schemas.openxmlformats.org/officeDocument/2006/relationships/slideLayout" Target="../slideLayouts/slideLayout1693.xml"/><Relationship Id="rId684" Type="http://schemas.openxmlformats.org/officeDocument/2006/relationships/slideLayout" Target="../slideLayouts/slideLayout1735.xml"/><Relationship Id="rId281" Type="http://schemas.openxmlformats.org/officeDocument/2006/relationships/slideLayout" Target="../slideLayouts/slideLayout1332.xml"/><Relationship Id="rId337" Type="http://schemas.openxmlformats.org/officeDocument/2006/relationships/slideLayout" Target="../slideLayouts/slideLayout1388.xml"/><Relationship Id="rId502" Type="http://schemas.openxmlformats.org/officeDocument/2006/relationships/slideLayout" Target="../slideLayouts/slideLayout1553.xml"/><Relationship Id="rId34" Type="http://schemas.openxmlformats.org/officeDocument/2006/relationships/slideLayout" Target="../slideLayouts/slideLayout1085.xml"/><Relationship Id="rId76" Type="http://schemas.openxmlformats.org/officeDocument/2006/relationships/slideLayout" Target="../slideLayouts/slideLayout1127.xml"/><Relationship Id="rId141" Type="http://schemas.openxmlformats.org/officeDocument/2006/relationships/slideLayout" Target="../slideLayouts/slideLayout1192.xml"/><Relationship Id="rId379" Type="http://schemas.openxmlformats.org/officeDocument/2006/relationships/slideLayout" Target="../slideLayouts/slideLayout1430.xml"/><Relationship Id="rId544" Type="http://schemas.openxmlformats.org/officeDocument/2006/relationships/slideLayout" Target="../slideLayouts/slideLayout1595.xml"/><Relationship Id="rId586" Type="http://schemas.openxmlformats.org/officeDocument/2006/relationships/slideLayout" Target="../slideLayouts/slideLayout1637.xml"/><Relationship Id="rId751" Type="http://schemas.openxmlformats.org/officeDocument/2006/relationships/slideLayout" Target="../slideLayouts/slideLayout1802.xml"/><Relationship Id="rId793" Type="http://schemas.openxmlformats.org/officeDocument/2006/relationships/slideLayout" Target="../slideLayouts/slideLayout1844.xml"/><Relationship Id="rId807" Type="http://schemas.openxmlformats.org/officeDocument/2006/relationships/slideLayout" Target="../slideLayouts/slideLayout1858.xml"/><Relationship Id="rId7" Type="http://schemas.openxmlformats.org/officeDocument/2006/relationships/slideLayout" Target="../slideLayouts/slideLayout1058.xml"/><Relationship Id="rId183" Type="http://schemas.openxmlformats.org/officeDocument/2006/relationships/slideLayout" Target="../slideLayouts/slideLayout1234.xml"/><Relationship Id="rId239" Type="http://schemas.openxmlformats.org/officeDocument/2006/relationships/slideLayout" Target="../slideLayouts/slideLayout1290.xml"/><Relationship Id="rId390" Type="http://schemas.openxmlformats.org/officeDocument/2006/relationships/slideLayout" Target="../slideLayouts/slideLayout1441.xml"/><Relationship Id="rId404" Type="http://schemas.openxmlformats.org/officeDocument/2006/relationships/slideLayout" Target="../slideLayouts/slideLayout1455.xml"/><Relationship Id="rId446" Type="http://schemas.openxmlformats.org/officeDocument/2006/relationships/slideLayout" Target="../slideLayouts/slideLayout1497.xml"/><Relationship Id="rId611" Type="http://schemas.openxmlformats.org/officeDocument/2006/relationships/slideLayout" Target="../slideLayouts/slideLayout1662.xml"/><Relationship Id="rId653" Type="http://schemas.openxmlformats.org/officeDocument/2006/relationships/slideLayout" Target="../slideLayouts/slideLayout1704.xml"/><Relationship Id="rId250" Type="http://schemas.openxmlformats.org/officeDocument/2006/relationships/slideLayout" Target="../slideLayouts/slideLayout1301.xml"/><Relationship Id="rId292" Type="http://schemas.openxmlformats.org/officeDocument/2006/relationships/slideLayout" Target="../slideLayouts/slideLayout1343.xml"/><Relationship Id="rId306" Type="http://schemas.openxmlformats.org/officeDocument/2006/relationships/slideLayout" Target="../slideLayouts/slideLayout1357.xml"/><Relationship Id="rId488" Type="http://schemas.openxmlformats.org/officeDocument/2006/relationships/slideLayout" Target="../slideLayouts/slideLayout1539.xml"/><Relationship Id="rId695" Type="http://schemas.openxmlformats.org/officeDocument/2006/relationships/slideLayout" Target="../slideLayouts/slideLayout1746.xml"/><Relationship Id="rId709" Type="http://schemas.openxmlformats.org/officeDocument/2006/relationships/slideLayout" Target="../slideLayouts/slideLayout1760.xml"/><Relationship Id="rId45" Type="http://schemas.openxmlformats.org/officeDocument/2006/relationships/slideLayout" Target="../slideLayouts/slideLayout1096.xml"/><Relationship Id="rId87" Type="http://schemas.openxmlformats.org/officeDocument/2006/relationships/slideLayout" Target="../slideLayouts/slideLayout1138.xml"/><Relationship Id="rId110" Type="http://schemas.openxmlformats.org/officeDocument/2006/relationships/slideLayout" Target="../slideLayouts/slideLayout1161.xml"/><Relationship Id="rId348" Type="http://schemas.openxmlformats.org/officeDocument/2006/relationships/slideLayout" Target="../slideLayouts/slideLayout1399.xml"/><Relationship Id="rId513" Type="http://schemas.openxmlformats.org/officeDocument/2006/relationships/slideLayout" Target="../slideLayouts/slideLayout1564.xml"/><Relationship Id="rId555" Type="http://schemas.openxmlformats.org/officeDocument/2006/relationships/slideLayout" Target="../slideLayouts/slideLayout1606.xml"/><Relationship Id="rId597" Type="http://schemas.openxmlformats.org/officeDocument/2006/relationships/slideLayout" Target="../slideLayouts/slideLayout1648.xml"/><Relationship Id="rId720" Type="http://schemas.openxmlformats.org/officeDocument/2006/relationships/slideLayout" Target="../slideLayouts/slideLayout1771.xml"/><Relationship Id="rId762" Type="http://schemas.openxmlformats.org/officeDocument/2006/relationships/slideLayout" Target="../slideLayouts/slideLayout1813.xml"/><Relationship Id="rId152" Type="http://schemas.openxmlformats.org/officeDocument/2006/relationships/slideLayout" Target="../slideLayouts/slideLayout1203.xml"/><Relationship Id="rId194" Type="http://schemas.openxmlformats.org/officeDocument/2006/relationships/slideLayout" Target="../slideLayouts/slideLayout1245.xml"/><Relationship Id="rId208" Type="http://schemas.openxmlformats.org/officeDocument/2006/relationships/slideLayout" Target="../slideLayouts/slideLayout1259.xml"/><Relationship Id="rId415" Type="http://schemas.openxmlformats.org/officeDocument/2006/relationships/slideLayout" Target="../slideLayouts/slideLayout1466.xml"/><Relationship Id="rId457" Type="http://schemas.openxmlformats.org/officeDocument/2006/relationships/slideLayout" Target="../slideLayouts/slideLayout1508.xml"/><Relationship Id="rId622" Type="http://schemas.openxmlformats.org/officeDocument/2006/relationships/slideLayout" Target="../slideLayouts/slideLayout1673.xml"/><Relationship Id="rId261" Type="http://schemas.openxmlformats.org/officeDocument/2006/relationships/slideLayout" Target="../slideLayouts/slideLayout1312.xml"/><Relationship Id="rId499" Type="http://schemas.openxmlformats.org/officeDocument/2006/relationships/slideLayout" Target="../slideLayouts/slideLayout1550.xml"/><Relationship Id="rId664" Type="http://schemas.openxmlformats.org/officeDocument/2006/relationships/slideLayout" Target="../slideLayouts/slideLayout1715.xml"/><Relationship Id="rId14" Type="http://schemas.openxmlformats.org/officeDocument/2006/relationships/slideLayout" Target="../slideLayouts/slideLayout1065.xml"/><Relationship Id="rId56" Type="http://schemas.openxmlformats.org/officeDocument/2006/relationships/slideLayout" Target="../slideLayouts/slideLayout1107.xml"/><Relationship Id="rId317" Type="http://schemas.openxmlformats.org/officeDocument/2006/relationships/slideLayout" Target="../slideLayouts/slideLayout1368.xml"/><Relationship Id="rId359" Type="http://schemas.openxmlformats.org/officeDocument/2006/relationships/slideLayout" Target="../slideLayouts/slideLayout1410.xml"/><Relationship Id="rId524" Type="http://schemas.openxmlformats.org/officeDocument/2006/relationships/slideLayout" Target="../slideLayouts/slideLayout1575.xml"/><Relationship Id="rId566" Type="http://schemas.openxmlformats.org/officeDocument/2006/relationships/slideLayout" Target="../slideLayouts/slideLayout1617.xml"/><Relationship Id="rId731" Type="http://schemas.openxmlformats.org/officeDocument/2006/relationships/slideLayout" Target="../slideLayouts/slideLayout1782.xml"/><Relationship Id="rId773" Type="http://schemas.openxmlformats.org/officeDocument/2006/relationships/slideLayout" Target="../slideLayouts/slideLayout1824.xml"/><Relationship Id="rId98" Type="http://schemas.openxmlformats.org/officeDocument/2006/relationships/slideLayout" Target="../slideLayouts/slideLayout1149.xml"/><Relationship Id="rId121" Type="http://schemas.openxmlformats.org/officeDocument/2006/relationships/slideLayout" Target="../slideLayouts/slideLayout1172.xml"/><Relationship Id="rId163" Type="http://schemas.openxmlformats.org/officeDocument/2006/relationships/slideLayout" Target="../slideLayouts/slideLayout1214.xml"/><Relationship Id="rId219" Type="http://schemas.openxmlformats.org/officeDocument/2006/relationships/slideLayout" Target="../slideLayouts/slideLayout1270.xml"/><Relationship Id="rId370" Type="http://schemas.openxmlformats.org/officeDocument/2006/relationships/slideLayout" Target="../slideLayouts/slideLayout1421.xml"/><Relationship Id="rId426" Type="http://schemas.openxmlformats.org/officeDocument/2006/relationships/slideLayout" Target="../slideLayouts/slideLayout1477.xml"/><Relationship Id="rId633" Type="http://schemas.openxmlformats.org/officeDocument/2006/relationships/slideLayout" Target="../slideLayouts/slideLayout1684.xml"/><Relationship Id="rId230" Type="http://schemas.openxmlformats.org/officeDocument/2006/relationships/slideLayout" Target="../slideLayouts/slideLayout1281.xml"/><Relationship Id="rId468" Type="http://schemas.openxmlformats.org/officeDocument/2006/relationships/slideLayout" Target="../slideLayouts/slideLayout1519.xml"/><Relationship Id="rId675" Type="http://schemas.openxmlformats.org/officeDocument/2006/relationships/slideLayout" Target="../slideLayouts/slideLayout1726.xml"/><Relationship Id="rId25" Type="http://schemas.openxmlformats.org/officeDocument/2006/relationships/slideLayout" Target="../slideLayouts/slideLayout1076.xml"/><Relationship Id="rId67" Type="http://schemas.openxmlformats.org/officeDocument/2006/relationships/slideLayout" Target="../slideLayouts/slideLayout1118.xml"/><Relationship Id="rId272" Type="http://schemas.openxmlformats.org/officeDocument/2006/relationships/slideLayout" Target="../slideLayouts/slideLayout1323.xml"/><Relationship Id="rId328" Type="http://schemas.openxmlformats.org/officeDocument/2006/relationships/slideLayout" Target="../slideLayouts/slideLayout1379.xml"/><Relationship Id="rId535" Type="http://schemas.openxmlformats.org/officeDocument/2006/relationships/slideLayout" Target="../slideLayouts/slideLayout1586.xml"/><Relationship Id="rId577" Type="http://schemas.openxmlformats.org/officeDocument/2006/relationships/slideLayout" Target="../slideLayouts/slideLayout1628.xml"/><Relationship Id="rId700" Type="http://schemas.openxmlformats.org/officeDocument/2006/relationships/slideLayout" Target="../slideLayouts/slideLayout1751.xml"/><Relationship Id="rId742" Type="http://schemas.openxmlformats.org/officeDocument/2006/relationships/slideLayout" Target="../slideLayouts/slideLayout1793.xml"/><Relationship Id="rId132" Type="http://schemas.openxmlformats.org/officeDocument/2006/relationships/slideLayout" Target="../slideLayouts/slideLayout1183.xml"/><Relationship Id="rId174" Type="http://schemas.openxmlformats.org/officeDocument/2006/relationships/slideLayout" Target="../slideLayouts/slideLayout1225.xml"/><Relationship Id="rId381" Type="http://schemas.openxmlformats.org/officeDocument/2006/relationships/slideLayout" Target="../slideLayouts/slideLayout1432.xml"/><Relationship Id="rId602" Type="http://schemas.openxmlformats.org/officeDocument/2006/relationships/slideLayout" Target="../slideLayouts/slideLayout1653.xml"/><Relationship Id="rId784" Type="http://schemas.openxmlformats.org/officeDocument/2006/relationships/slideLayout" Target="../slideLayouts/slideLayout1835.xml"/><Relationship Id="rId241" Type="http://schemas.openxmlformats.org/officeDocument/2006/relationships/slideLayout" Target="../slideLayouts/slideLayout1292.xml"/><Relationship Id="rId437" Type="http://schemas.openxmlformats.org/officeDocument/2006/relationships/slideLayout" Target="../slideLayouts/slideLayout1488.xml"/><Relationship Id="rId479" Type="http://schemas.openxmlformats.org/officeDocument/2006/relationships/slideLayout" Target="../slideLayouts/slideLayout1530.xml"/><Relationship Id="rId644" Type="http://schemas.openxmlformats.org/officeDocument/2006/relationships/slideLayout" Target="../slideLayouts/slideLayout1695.xml"/><Relationship Id="rId686" Type="http://schemas.openxmlformats.org/officeDocument/2006/relationships/slideLayout" Target="../slideLayouts/slideLayout1737.xml"/><Relationship Id="rId36" Type="http://schemas.openxmlformats.org/officeDocument/2006/relationships/slideLayout" Target="../slideLayouts/slideLayout1087.xml"/><Relationship Id="rId283" Type="http://schemas.openxmlformats.org/officeDocument/2006/relationships/slideLayout" Target="../slideLayouts/slideLayout1334.xml"/><Relationship Id="rId339" Type="http://schemas.openxmlformats.org/officeDocument/2006/relationships/slideLayout" Target="../slideLayouts/slideLayout1390.xml"/><Relationship Id="rId490" Type="http://schemas.openxmlformats.org/officeDocument/2006/relationships/slideLayout" Target="../slideLayouts/slideLayout1541.xml"/><Relationship Id="rId504" Type="http://schemas.openxmlformats.org/officeDocument/2006/relationships/slideLayout" Target="../slideLayouts/slideLayout1555.xml"/><Relationship Id="rId546" Type="http://schemas.openxmlformats.org/officeDocument/2006/relationships/slideLayout" Target="../slideLayouts/slideLayout1597.xml"/><Relationship Id="rId711" Type="http://schemas.openxmlformats.org/officeDocument/2006/relationships/slideLayout" Target="../slideLayouts/slideLayout1762.xml"/><Relationship Id="rId753" Type="http://schemas.openxmlformats.org/officeDocument/2006/relationships/slideLayout" Target="../slideLayouts/slideLayout1804.xml"/><Relationship Id="rId78" Type="http://schemas.openxmlformats.org/officeDocument/2006/relationships/slideLayout" Target="../slideLayouts/slideLayout1129.xml"/><Relationship Id="rId101" Type="http://schemas.openxmlformats.org/officeDocument/2006/relationships/slideLayout" Target="../slideLayouts/slideLayout1152.xml"/><Relationship Id="rId143" Type="http://schemas.openxmlformats.org/officeDocument/2006/relationships/slideLayout" Target="../slideLayouts/slideLayout1194.xml"/><Relationship Id="rId185" Type="http://schemas.openxmlformats.org/officeDocument/2006/relationships/slideLayout" Target="../slideLayouts/slideLayout1236.xml"/><Relationship Id="rId350" Type="http://schemas.openxmlformats.org/officeDocument/2006/relationships/slideLayout" Target="../slideLayouts/slideLayout1401.xml"/><Relationship Id="rId406" Type="http://schemas.openxmlformats.org/officeDocument/2006/relationships/slideLayout" Target="../slideLayouts/slideLayout1457.xml"/><Relationship Id="rId588" Type="http://schemas.openxmlformats.org/officeDocument/2006/relationships/slideLayout" Target="../slideLayouts/slideLayout1639.xml"/><Relationship Id="rId795" Type="http://schemas.openxmlformats.org/officeDocument/2006/relationships/slideLayout" Target="../slideLayouts/slideLayout1846.xml"/><Relationship Id="rId9" Type="http://schemas.openxmlformats.org/officeDocument/2006/relationships/slideLayout" Target="../slideLayouts/slideLayout1060.xml"/><Relationship Id="rId210" Type="http://schemas.openxmlformats.org/officeDocument/2006/relationships/slideLayout" Target="../slideLayouts/slideLayout1261.xml"/><Relationship Id="rId392" Type="http://schemas.openxmlformats.org/officeDocument/2006/relationships/slideLayout" Target="../slideLayouts/slideLayout1443.xml"/><Relationship Id="rId448" Type="http://schemas.openxmlformats.org/officeDocument/2006/relationships/slideLayout" Target="../slideLayouts/slideLayout1499.xml"/><Relationship Id="rId613" Type="http://schemas.openxmlformats.org/officeDocument/2006/relationships/slideLayout" Target="../slideLayouts/slideLayout1664.xml"/><Relationship Id="rId655" Type="http://schemas.openxmlformats.org/officeDocument/2006/relationships/slideLayout" Target="../slideLayouts/slideLayout1706.xml"/><Relationship Id="rId697" Type="http://schemas.openxmlformats.org/officeDocument/2006/relationships/slideLayout" Target="../slideLayouts/slideLayout1748.xml"/><Relationship Id="rId252" Type="http://schemas.openxmlformats.org/officeDocument/2006/relationships/slideLayout" Target="../slideLayouts/slideLayout1303.xml"/><Relationship Id="rId294" Type="http://schemas.openxmlformats.org/officeDocument/2006/relationships/slideLayout" Target="../slideLayouts/slideLayout1345.xml"/><Relationship Id="rId308" Type="http://schemas.openxmlformats.org/officeDocument/2006/relationships/slideLayout" Target="../slideLayouts/slideLayout1359.xml"/><Relationship Id="rId515" Type="http://schemas.openxmlformats.org/officeDocument/2006/relationships/slideLayout" Target="../slideLayouts/slideLayout1566.xml"/><Relationship Id="rId722" Type="http://schemas.openxmlformats.org/officeDocument/2006/relationships/slideLayout" Target="../slideLayouts/slideLayout1773.xml"/><Relationship Id="rId47" Type="http://schemas.openxmlformats.org/officeDocument/2006/relationships/slideLayout" Target="../slideLayouts/slideLayout1098.xml"/><Relationship Id="rId89" Type="http://schemas.openxmlformats.org/officeDocument/2006/relationships/slideLayout" Target="../slideLayouts/slideLayout1140.xml"/><Relationship Id="rId112" Type="http://schemas.openxmlformats.org/officeDocument/2006/relationships/slideLayout" Target="../slideLayouts/slideLayout1163.xml"/><Relationship Id="rId154" Type="http://schemas.openxmlformats.org/officeDocument/2006/relationships/slideLayout" Target="../slideLayouts/slideLayout1205.xml"/><Relationship Id="rId361" Type="http://schemas.openxmlformats.org/officeDocument/2006/relationships/slideLayout" Target="../slideLayouts/slideLayout1412.xml"/><Relationship Id="rId557" Type="http://schemas.openxmlformats.org/officeDocument/2006/relationships/slideLayout" Target="../slideLayouts/slideLayout1608.xml"/><Relationship Id="rId599" Type="http://schemas.openxmlformats.org/officeDocument/2006/relationships/slideLayout" Target="../slideLayouts/slideLayout1650.xml"/><Relationship Id="rId764" Type="http://schemas.openxmlformats.org/officeDocument/2006/relationships/slideLayout" Target="../slideLayouts/slideLayout1815.xml"/><Relationship Id="rId196" Type="http://schemas.openxmlformats.org/officeDocument/2006/relationships/slideLayout" Target="../slideLayouts/slideLayout1247.xml"/><Relationship Id="rId417" Type="http://schemas.openxmlformats.org/officeDocument/2006/relationships/slideLayout" Target="../slideLayouts/slideLayout1468.xml"/><Relationship Id="rId459" Type="http://schemas.openxmlformats.org/officeDocument/2006/relationships/slideLayout" Target="../slideLayouts/slideLayout1510.xml"/><Relationship Id="rId624" Type="http://schemas.openxmlformats.org/officeDocument/2006/relationships/slideLayout" Target="../slideLayouts/slideLayout1675.xml"/><Relationship Id="rId666" Type="http://schemas.openxmlformats.org/officeDocument/2006/relationships/slideLayout" Target="../slideLayouts/slideLayout1717.xml"/><Relationship Id="rId16" Type="http://schemas.openxmlformats.org/officeDocument/2006/relationships/slideLayout" Target="../slideLayouts/slideLayout1067.xml"/><Relationship Id="rId221" Type="http://schemas.openxmlformats.org/officeDocument/2006/relationships/slideLayout" Target="../slideLayouts/slideLayout1272.xml"/><Relationship Id="rId263" Type="http://schemas.openxmlformats.org/officeDocument/2006/relationships/slideLayout" Target="../slideLayouts/slideLayout1314.xml"/><Relationship Id="rId319" Type="http://schemas.openxmlformats.org/officeDocument/2006/relationships/slideLayout" Target="../slideLayouts/slideLayout1370.xml"/><Relationship Id="rId470" Type="http://schemas.openxmlformats.org/officeDocument/2006/relationships/slideLayout" Target="../slideLayouts/slideLayout1521.xml"/><Relationship Id="rId526" Type="http://schemas.openxmlformats.org/officeDocument/2006/relationships/slideLayout" Target="../slideLayouts/slideLayout1577.xml"/><Relationship Id="rId58" Type="http://schemas.openxmlformats.org/officeDocument/2006/relationships/slideLayout" Target="../slideLayouts/slideLayout1109.xml"/><Relationship Id="rId123" Type="http://schemas.openxmlformats.org/officeDocument/2006/relationships/slideLayout" Target="../slideLayouts/slideLayout1174.xml"/><Relationship Id="rId330" Type="http://schemas.openxmlformats.org/officeDocument/2006/relationships/slideLayout" Target="../slideLayouts/slideLayout1381.xml"/><Relationship Id="rId568" Type="http://schemas.openxmlformats.org/officeDocument/2006/relationships/slideLayout" Target="../slideLayouts/slideLayout1619.xml"/><Relationship Id="rId733" Type="http://schemas.openxmlformats.org/officeDocument/2006/relationships/slideLayout" Target="../slideLayouts/slideLayout1784.xml"/><Relationship Id="rId775" Type="http://schemas.openxmlformats.org/officeDocument/2006/relationships/slideLayout" Target="../slideLayouts/slideLayout1826.xml"/><Relationship Id="rId165" Type="http://schemas.openxmlformats.org/officeDocument/2006/relationships/slideLayout" Target="../slideLayouts/slideLayout1216.xml"/><Relationship Id="rId372" Type="http://schemas.openxmlformats.org/officeDocument/2006/relationships/slideLayout" Target="../slideLayouts/slideLayout1423.xml"/><Relationship Id="rId428" Type="http://schemas.openxmlformats.org/officeDocument/2006/relationships/slideLayout" Target="../slideLayouts/slideLayout1479.xml"/><Relationship Id="rId635" Type="http://schemas.openxmlformats.org/officeDocument/2006/relationships/slideLayout" Target="../slideLayouts/slideLayout1686.xml"/><Relationship Id="rId677" Type="http://schemas.openxmlformats.org/officeDocument/2006/relationships/slideLayout" Target="../slideLayouts/slideLayout1728.xml"/><Relationship Id="rId800" Type="http://schemas.openxmlformats.org/officeDocument/2006/relationships/slideLayout" Target="../slideLayouts/slideLayout1851.xml"/><Relationship Id="rId232" Type="http://schemas.openxmlformats.org/officeDocument/2006/relationships/slideLayout" Target="../slideLayouts/slideLayout1283.xml"/><Relationship Id="rId274" Type="http://schemas.openxmlformats.org/officeDocument/2006/relationships/slideLayout" Target="../slideLayouts/slideLayout1325.xml"/><Relationship Id="rId481" Type="http://schemas.openxmlformats.org/officeDocument/2006/relationships/slideLayout" Target="../slideLayouts/slideLayout1532.xml"/><Relationship Id="rId702" Type="http://schemas.openxmlformats.org/officeDocument/2006/relationships/slideLayout" Target="../slideLayouts/slideLayout1753.xml"/><Relationship Id="rId27" Type="http://schemas.openxmlformats.org/officeDocument/2006/relationships/slideLayout" Target="../slideLayouts/slideLayout1078.xml"/><Relationship Id="rId69" Type="http://schemas.openxmlformats.org/officeDocument/2006/relationships/slideLayout" Target="../slideLayouts/slideLayout1120.xml"/><Relationship Id="rId134" Type="http://schemas.openxmlformats.org/officeDocument/2006/relationships/slideLayout" Target="../slideLayouts/slideLayout1185.xml"/><Relationship Id="rId537" Type="http://schemas.openxmlformats.org/officeDocument/2006/relationships/slideLayout" Target="../slideLayouts/slideLayout1588.xml"/><Relationship Id="rId579" Type="http://schemas.openxmlformats.org/officeDocument/2006/relationships/slideLayout" Target="../slideLayouts/slideLayout1630.xml"/><Relationship Id="rId744" Type="http://schemas.openxmlformats.org/officeDocument/2006/relationships/slideLayout" Target="../slideLayouts/slideLayout1795.xml"/><Relationship Id="rId786" Type="http://schemas.openxmlformats.org/officeDocument/2006/relationships/slideLayout" Target="../slideLayouts/slideLayout1837.xml"/><Relationship Id="rId80" Type="http://schemas.openxmlformats.org/officeDocument/2006/relationships/slideLayout" Target="../slideLayouts/slideLayout1131.xml"/><Relationship Id="rId176" Type="http://schemas.openxmlformats.org/officeDocument/2006/relationships/slideLayout" Target="../slideLayouts/slideLayout1227.xml"/><Relationship Id="rId341" Type="http://schemas.openxmlformats.org/officeDocument/2006/relationships/slideLayout" Target="../slideLayouts/slideLayout1392.xml"/><Relationship Id="rId383" Type="http://schemas.openxmlformats.org/officeDocument/2006/relationships/slideLayout" Target="../slideLayouts/slideLayout1434.xml"/><Relationship Id="rId439" Type="http://schemas.openxmlformats.org/officeDocument/2006/relationships/slideLayout" Target="../slideLayouts/slideLayout1490.xml"/><Relationship Id="rId590" Type="http://schemas.openxmlformats.org/officeDocument/2006/relationships/slideLayout" Target="../slideLayouts/slideLayout1641.xml"/><Relationship Id="rId604" Type="http://schemas.openxmlformats.org/officeDocument/2006/relationships/slideLayout" Target="../slideLayouts/slideLayout1655.xml"/><Relationship Id="rId646" Type="http://schemas.openxmlformats.org/officeDocument/2006/relationships/slideLayout" Target="../slideLayouts/slideLayout1697.xml"/><Relationship Id="rId201" Type="http://schemas.openxmlformats.org/officeDocument/2006/relationships/slideLayout" Target="../slideLayouts/slideLayout1252.xml"/><Relationship Id="rId243" Type="http://schemas.openxmlformats.org/officeDocument/2006/relationships/slideLayout" Target="../slideLayouts/slideLayout1294.xml"/><Relationship Id="rId285" Type="http://schemas.openxmlformats.org/officeDocument/2006/relationships/slideLayout" Target="../slideLayouts/slideLayout1336.xml"/><Relationship Id="rId450" Type="http://schemas.openxmlformats.org/officeDocument/2006/relationships/slideLayout" Target="../slideLayouts/slideLayout1501.xml"/><Relationship Id="rId506" Type="http://schemas.openxmlformats.org/officeDocument/2006/relationships/slideLayout" Target="../slideLayouts/slideLayout1557.xml"/><Relationship Id="rId688" Type="http://schemas.openxmlformats.org/officeDocument/2006/relationships/slideLayout" Target="../slideLayouts/slideLayout1739.xml"/><Relationship Id="rId38" Type="http://schemas.openxmlformats.org/officeDocument/2006/relationships/slideLayout" Target="../slideLayouts/slideLayout1089.xml"/><Relationship Id="rId103" Type="http://schemas.openxmlformats.org/officeDocument/2006/relationships/slideLayout" Target="../slideLayouts/slideLayout1154.xml"/><Relationship Id="rId310" Type="http://schemas.openxmlformats.org/officeDocument/2006/relationships/slideLayout" Target="../slideLayouts/slideLayout1361.xml"/><Relationship Id="rId492" Type="http://schemas.openxmlformats.org/officeDocument/2006/relationships/slideLayout" Target="../slideLayouts/slideLayout1543.xml"/><Relationship Id="rId548" Type="http://schemas.openxmlformats.org/officeDocument/2006/relationships/slideLayout" Target="../slideLayouts/slideLayout1599.xml"/><Relationship Id="rId713" Type="http://schemas.openxmlformats.org/officeDocument/2006/relationships/slideLayout" Target="../slideLayouts/slideLayout1764.xml"/><Relationship Id="rId755" Type="http://schemas.openxmlformats.org/officeDocument/2006/relationships/slideLayout" Target="../slideLayouts/slideLayout1806.xml"/><Relationship Id="rId797" Type="http://schemas.openxmlformats.org/officeDocument/2006/relationships/slideLayout" Target="../slideLayouts/slideLayout1848.xml"/><Relationship Id="rId91" Type="http://schemas.openxmlformats.org/officeDocument/2006/relationships/slideLayout" Target="../slideLayouts/slideLayout1142.xml"/><Relationship Id="rId145" Type="http://schemas.openxmlformats.org/officeDocument/2006/relationships/slideLayout" Target="../slideLayouts/slideLayout1196.xml"/><Relationship Id="rId187" Type="http://schemas.openxmlformats.org/officeDocument/2006/relationships/slideLayout" Target="../slideLayouts/slideLayout1238.xml"/><Relationship Id="rId352" Type="http://schemas.openxmlformats.org/officeDocument/2006/relationships/slideLayout" Target="../slideLayouts/slideLayout1403.xml"/><Relationship Id="rId394" Type="http://schemas.openxmlformats.org/officeDocument/2006/relationships/slideLayout" Target="../slideLayouts/slideLayout1445.xml"/><Relationship Id="rId408" Type="http://schemas.openxmlformats.org/officeDocument/2006/relationships/slideLayout" Target="../slideLayouts/slideLayout1459.xml"/><Relationship Id="rId615" Type="http://schemas.openxmlformats.org/officeDocument/2006/relationships/slideLayout" Target="../slideLayouts/slideLayout1666.xml"/><Relationship Id="rId212" Type="http://schemas.openxmlformats.org/officeDocument/2006/relationships/slideLayout" Target="../slideLayouts/slideLayout1263.xml"/><Relationship Id="rId254" Type="http://schemas.openxmlformats.org/officeDocument/2006/relationships/slideLayout" Target="../slideLayouts/slideLayout1305.xml"/><Relationship Id="rId657" Type="http://schemas.openxmlformats.org/officeDocument/2006/relationships/slideLayout" Target="../slideLayouts/slideLayout1708.xml"/><Relationship Id="rId699" Type="http://schemas.openxmlformats.org/officeDocument/2006/relationships/slideLayout" Target="../slideLayouts/slideLayout1750.xml"/><Relationship Id="rId49" Type="http://schemas.openxmlformats.org/officeDocument/2006/relationships/slideLayout" Target="../slideLayouts/slideLayout1100.xml"/><Relationship Id="rId114" Type="http://schemas.openxmlformats.org/officeDocument/2006/relationships/slideLayout" Target="../slideLayouts/slideLayout1165.xml"/><Relationship Id="rId296" Type="http://schemas.openxmlformats.org/officeDocument/2006/relationships/slideLayout" Target="../slideLayouts/slideLayout1347.xml"/><Relationship Id="rId461" Type="http://schemas.openxmlformats.org/officeDocument/2006/relationships/slideLayout" Target="../slideLayouts/slideLayout1512.xml"/><Relationship Id="rId517" Type="http://schemas.openxmlformats.org/officeDocument/2006/relationships/slideLayout" Target="../slideLayouts/slideLayout1568.xml"/><Relationship Id="rId559" Type="http://schemas.openxmlformats.org/officeDocument/2006/relationships/slideLayout" Target="../slideLayouts/slideLayout1610.xml"/><Relationship Id="rId724" Type="http://schemas.openxmlformats.org/officeDocument/2006/relationships/slideLayout" Target="../slideLayouts/slideLayout1775.xml"/><Relationship Id="rId766" Type="http://schemas.openxmlformats.org/officeDocument/2006/relationships/slideLayout" Target="../slideLayouts/slideLayout1817.xml"/><Relationship Id="rId60" Type="http://schemas.openxmlformats.org/officeDocument/2006/relationships/slideLayout" Target="../slideLayouts/slideLayout1111.xml"/><Relationship Id="rId156" Type="http://schemas.openxmlformats.org/officeDocument/2006/relationships/slideLayout" Target="../slideLayouts/slideLayout1207.xml"/><Relationship Id="rId198" Type="http://schemas.openxmlformats.org/officeDocument/2006/relationships/slideLayout" Target="../slideLayouts/slideLayout1249.xml"/><Relationship Id="rId321" Type="http://schemas.openxmlformats.org/officeDocument/2006/relationships/slideLayout" Target="../slideLayouts/slideLayout1372.xml"/><Relationship Id="rId363" Type="http://schemas.openxmlformats.org/officeDocument/2006/relationships/slideLayout" Target="../slideLayouts/slideLayout1414.xml"/><Relationship Id="rId419" Type="http://schemas.openxmlformats.org/officeDocument/2006/relationships/slideLayout" Target="../slideLayouts/slideLayout1470.xml"/><Relationship Id="rId570" Type="http://schemas.openxmlformats.org/officeDocument/2006/relationships/slideLayout" Target="../slideLayouts/slideLayout1621.xml"/><Relationship Id="rId626" Type="http://schemas.openxmlformats.org/officeDocument/2006/relationships/slideLayout" Target="../slideLayouts/slideLayout1677.xml"/><Relationship Id="rId223" Type="http://schemas.openxmlformats.org/officeDocument/2006/relationships/slideLayout" Target="../slideLayouts/slideLayout1274.xml"/><Relationship Id="rId430" Type="http://schemas.openxmlformats.org/officeDocument/2006/relationships/slideLayout" Target="../slideLayouts/slideLayout1481.xml"/><Relationship Id="rId668" Type="http://schemas.openxmlformats.org/officeDocument/2006/relationships/slideLayout" Target="../slideLayouts/slideLayout1719.xml"/><Relationship Id="rId18" Type="http://schemas.openxmlformats.org/officeDocument/2006/relationships/slideLayout" Target="../slideLayouts/slideLayout1069.xml"/><Relationship Id="rId265" Type="http://schemas.openxmlformats.org/officeDocument/2006/relationships/slideLayout" Target="../slideLayouts/slideLayout1316.xml"/><Relationship Id="rId472" Type="http://schemas.openxmlformats.org/officeDocument/2006/relationships/slideLayout" Target="../slideLayouts/slideLayout1523.xml"/><Relationship Id="rId528" Type="http://schemas.openxmlformats.org/officeDocument/2006/relationships/slideLayout" Target="../slideLayouts/slideLayout1579.xml"/><Relationship Id="rId735" Type="http://schemas.openxmlformats.org/officeDocument/2006/relationships/slideLayout" Target="../slideLayouts/slideLayout1786.xml"/><Relationship Id="rId125" Type="http://schemas.openxmlformats.org/officeDocument/2006/relationships/slideLayout" Target="../slideLayouts/slideLayout1176.xml"/><Relationship Id="rId167" Type="http://schemas.openxmlformats.org/officeDocument/2006/relationships/slideLayout" Target="../slideLayouts/slideLayout1218.xml"/><Relationship Id="rId332" Type="http://schemas.openxmlformats.org/officeDocument/2006/relationships/slideLayout" Target="../slideLayouts/slideLayout1383.xml"/><Relationship Id="rId374" Type="http://schemas.openxmlformats.org/officeDocument/2006/relationships/slideLayout" Target="../slideLayouts/slideLayout1425.xml"/><Relationship Id="rId581" Type="http://schemas.openxmlformats.org/officeDocument/2006/relationships/slideLayout" Target="../slideLayouts/slideLayout1632.xml"/><Relationship Id="rId777" Type="http://schemas.openxmlformats.org/officeDocument/2006/relationships/slideLayout" Target="../slideLayouts/slideLayout1828.xml"/><Relationship Id="rId71" Type="http://schemas.openxmlformats.org/officeDocument/2006/relationships/slideLayout" Target="../slideLayouts/slideLayout1122.xml"/><Relationship Id="rId234" Type="http://schemas.openxmlformats.org/officeDocument/2006/relationships/slideLayout" Target="../slideLayouts/slideLayout1285.xml"/><Relationship Id="rId637" Type="http://schemas.openxmlformats.org/officeDocument/2006/relationships/slideLayout" Target="../slideLayouts/slideLayout1688.xml"/><Relationship Id="rId679" Type="http://schemas.openxmlformats.org/officeDocument/2006/relationships/slideLayout" Target="../slideLayouts/slideLayout1730.xml"/><Relationship Id="rId802" Type="http://schemas.openxmlformats.org/officeDocument/2006/relationships/slideLayout" Target="../slideLayouts/slideLayout1853.xml"/><Relationship Id="rId2" Type="http://schemas.openxmlformats.org/officeDocument/2006/relationships/slideLayout" Target="../slideLayouts/slideLayout1053.xml"/><Relationship Id="rId29" Type="http://schemas.openxmlformats.org/officeDocument/2006/relationships/slideLayout" Target="../slideLayouts/slideLayout1080.xml"/><Relationship Id="rId276" Type="http://schemas.openxmlformats.org/officeDocument/2006/relationships/slideLayout" Target="../slideLayouts/slideLayout1327.xml"/><Relationship Id="rId441" Type="http://schemas.openxmlformats.org/officeDocument/2006/relationships/slideLayout" Target="../slideLayouts/slideLayout1492.xml"/><Relationship Id="rId483" Type="http://schemas.openxmlformats.org/officeDocument/2006/relationships/slideLayout" Target="../slideLayouts/slideLayout1534.xml"/><Relationship Id="rId539" Type="http://schemas.openxmlformats.org/officeDocument/2006/relationships/slideLayout" Target="../slideLayouts/slideLayout1590.xml"/><Relationship Id="rId690" Type="http://schemas.openxmlformats.org/officeDocument/2006/relationships/slideLayout" Target="../slideLayouts/slideLayout1741.xml"/><Relationship Id="rId704" Type="http://schemas.openxmlformats.org/officeDocument/2006/relationships/slideLayout" Target="../slideLayouts/slideLayout1755.xml"/><Relationship Id="rId746" Type="http://schemas.openxmlformats.org/officeDocument/2006/relationships/slideLayout" Target="../slideLayouts/slideLayout1797.xml"/><Relationship Id="rId40" Type="http://schemas.openxmlformats.org/officeDocument/2006/relationships/slideLayout" Target="../slideLayouts/slideLayout1091.xml"/><Relationship Id="rId136" Type="http://schemas.openxmlformats.org/officeDocument/2006/relationships/slideLayout" Target="../slideLayouts/slideLayout1187.xml"/><Relationship Id="rId178" Type="http://schemas.openxmlformats.org/officeDocument/2006/relationships/slideLayout" Target="../slideLayouts/slideLayout1229.xml"/><Relationship Id="rId301" Type="http://schemas.openxmlformats.org/officeDocument/2006/relationships/slideLayout" Target="../slideLayouts/slideLayout1352.xml"/><Relationship Id="rId343" Type="http://schemas.openxmlformats.org/officeDocument/2006/relationships/slideLayout" Target="../slideLayouts/slideLayout1394.xml"/><Relationship Id="rId550" Type="http://schemas.openxmlformats.org/officeDocument/2006/relationships/slideLayout" Target="../slideLayouts/slideLayout1601.xml"/><Relationship Id="rId788" Type="http://schemas.openxmlformats.org/officeDocument/2006/relationships/slideLayout" Target="../slideLayouts/slideLayout1839.xml"/><Relationship Id="rId82" Type="http://schemas.openxmlformats.org/officeDocument/2006/relationships/slideLayout" Target="../slideLayouts/slideLayout1133.xml"/><Relationship Id="rId203" Type="http://schemas.openxmlformats.org/officeDocument/2006/relationships/slideLayout" Target="../slideLayouts/slideLayout1254.xml"/><Relationship Id="rId385" Type="http://schemas.openxmlformats.org/officeDocument/2006/relationships/slideLayout" Target="../slideLayouts/slideLayout1436.xml"/><Relationship Id="rId592" Type="http://schemas.openxmlformats.org/officeDocument/2006/relationships/slideLayout" Target="../slideLayouts/slideLayout1643.xml"/><Relationship Id="rId606" Type="http://schemas.openxmlformats.org/officeDocument/2006/relationships/slideLayout" Target="../slideLayouts/slideLayout1657.xml"/><Relationship Id="rId648" Type="http://schemas.openxmlformats.org/officeDocument/2006/relationships/slideLayout" Target="../slideLayouts/slideLayout1699.xml"/><Relationship Id="rId245" Type="http://schemas.openxmlformats.org/officeDocument/2006/relationships/slideLayout" Target="../slideLayouts/slideLayout1296.xml"/><Relationship Id="rId287" Type="http://schemas.openxmlformats.org/officeDocument/2006/relationships/slideLayout" Target="../slideLayouts/slideLayout1338.xml"/><Relationship Id="rId410" Type="http://schemas.openxmlformats.org/officeDocument/2006/relationships/slideLayout" Target="../slideLayouts/slideLayout1461.xml"/><Relationship Id="rId452" Type="http://schemas.openxmlformats.org/officeDocument/2006/relationships/slideLayout" Target="../slideLayouts/slideLayout1503.xml"/><Relationship Id="rId494" Type="http://schemas.openxmlformats.org/officeDocument/2006/relationships/slideLayout" Target="../slideLayouts/slideLayout1545.xml"/><Relationship Id="rId508" Type="http://schemas.openxmlformats.org/officeDocument/2006/relationships/slideLayout" Target="../slideLayouts/slideLayout1559.xml"/><Relationship Id="rId715" Type="http://schemas.openxmlformats.org/officeDocument/2006/relationships/slideLayout" Target="../slideLayouts/slideLayout1766.xml"/><Relationship Id="rId105" Type="http://schemas.openxmlformats.org/officeDocument/2006/relationships/slideLayout" Target="../slideLayouts/slideLayout1156.xml"/><Relationship Id="rId147" Type="http://schemas.openxmlformats.org/officeDocument/2006/relationships/slideLayout" Target="../slideLayouts/slideLayout1198.xml"/><Relationship Id="rId312" Type="http://schemas.openxmlformats.org/officeDocument/2006/relationships/slideLayout" Target="../slideLayouts/slideLayout1363.xml"/><Relationship Id="rId354" Type="http://schemas.openxmlformats.org/officeDocument/2006/relationships/slideLayout" Target="../slideLayouts/slideLayout1405.xml"/><Relationship Id="rId757" Type="http://schemas.openxmlformats.org/officeDocument/2006/relationships/slideLayout" Target="../slideLayouts/slideLayout1808.xml"/><Relationship Id="rId799" Type="http://schemas.openxmlformats.org/officeDocument/2006/relationships/slideLayout" Target="../slideLayouts/slideLayout1850.xml"/><Relationship Id="rId51" Type="http://schemas.openxmlformats.org/officeDocument/2006/relationships/slideLayout" Target="../slideLayouts/slideLayout1102.xml"/><Relationship Id="rId93" Type="http://schemas.openxmlformats.org/officeDocument/2006/relationships/slideLayout" Target="../slideLayouts/slideLayout1144.xml"/><Relationship Id="rId189" Type="http://schemas.openxmlformats.org/officeDocument/2006/relationships/slideLayout" Target="../slideLayouts/slideLayout1240.xml"/><Relationship Id="rId396" Type="http://schemas.openxmlformats.org/officeDocument/2006/relationships/slideLayout" Target="../slideLayouts/slideLayout1447.xml"/><Relationship Id="rId561" Type="http://schemas.openxmlformats.org/officeDocument/2006/relationships/slideLayout" Target="../slideLayouts/slideLayout1612.xml"/><Relationship Id="rId617" Type="http://schemas.openxmlformats.org/officeDocument/2006/relationships/slideLayout" Target="../slideLayouts/slideLayout1668.xml"/><Relationship Id="rId659" Type="http://schemas.openxmlformats.org/officeDocument/2006/relationships/slideLayout" Target="../slideLayouts/slideLayout1710.xml"/><Relationship Id="rId214" Type="http://schemas.openxmlformats.org/officeDocument/2006/relationships/slideLayout" Target="../slideLayouts/slideLayout1265.xml"/><Relationship Id="rId256" Type="http://schemas.openxmlformats.org/officeDocument/2006/relationships/slideLayout" Target="../slideLayouts/slideLayout1307.xml"/><Relationship Id="rId298" Type="http://schemas.openxmlformats.org/officeDocument/2006/relationships/slideLayout" Target="../slideLayouts/slideLayout1349.xml"/><Relationship Id="rId421" Type="http://schemas.openxmlformats.org/officeDocument/2006/relationships/slideLayout" Target="../slideLayouts/slideLayout1472.xml"/><Relationship Id="rId463" Type="http://schemas.openxmlformats.org/officeDocument/2006/relationships/slideLayout" Target="../slideLayouts/slideLayout1514.xml"/><Relationship Id="rId519" Type="http://schemas.openxmlformats.org/officeDocument/2006/relationships/slideLayout" Target="../slideLayouts/slideLayout1570.xml"/><Relationship Id="rId670" Type="http://schemas.openxmlformats.org/officeDocument/2006/relationships/slideLayout" Target="../slideLayouts/slideLayout1721.xml"/><Relationship Id="rId116" Type="http://schemas.openxmlformats.org/officeDocument/2006/relationships/slideLayout" Target="../slideLayouts/slideLayout1167.xml"/><Relationship Id="rId158" Type="http://schemas.openxmlformats.org/officeDocument/2006/relationships/slideLayout" Target="../slideLayouts/slideLayout1209.xml"/><Relationship Id="rId323" Type="http://schemas.openxmlformats.org/officeDocument/2006/relationships/slideLayout" Target="../slideLayouts/slideLayout1374.xml"/><Relationship Id="rId530" Type="http://schemas.openxmlformats.org/officeDocument/2006/relationships/slideLayout" Target="../slideLayouts/slideLayout1581.xml"/><Relationship Id="rId726" Type="http://schemas.openxmlformats.org/officeDocument/2006/relationships/slideLayout" Target="../slideLayouts/slideLayout1777.xml"/><Relationship Id="rId768" Type="http://schemas.openxmlformats.org/officeDocument/2006/relationships/slideLayout" Target="../slideLayouts/slideLayout1819.xml"/><Relationship Id="rId20" Type="http://schemas.openxmlformats.org/officeDocument/2006/relationships/slideLayout" Target="../slideLayouts/slideLayout1071.xml"/><Relationship Id="rId62" Type="http://schemas.openxmlformats.org/officeDocument/2006/relationships/slideLayout" Target="../slideLayouts/slideLayout1113.xml"/><Relationship Id="rId365" Type="http://schemas.openxmlformats.org/officeDocument/2006/relationships/slideLayout" Target="../slideLayouts/slideLayout1416.xml"/><Relationship Id="rId572" Type="http://schemas.openxmlformats.org/officeDocument/2006/relationships/slideLayout" Target="../slideLayouts/slideLayout1623.xml"/><Relationship Id="rId628" Type="http://schemas.openxmlformats.org/officeDocument/2006/relationships/slideLayout" Target="../slideLayouts/slideLayout1679.xml"/><Relationship Id="rId225" Type="http://schemas.openxmlformats.org/officeDocument/2006/relationships/slideLayout" Target="../slideLayouts/slideLayout1276.xml"/><Relationship Id="rId267" Type="http://schemas.openxmlformats.org/officeDocument/2006/relationships/slideLayout" Target="../slideLayouts/slideLayout1318.xml"/><Relationship Id="rId432" Type="http://schemas.openxmlformats.org/officeDocument/2006/relationships/slideLayout" Target="../slideLayouts/slideLayout1483.xml"/><Relationship Id="rId474" Type="http://schemas.openxmlformats.org/officeDocument/2006/relationships/slideLayout" Target="../slideLayouts/slideLayout1525.xml"/><Relationship Id="rId127" Type="http://schemas.openxmlformats.org/officeDocument/2006/relationships/slideLayout" Target="../slideLayouts/slideLayout1178.xml"/><Relationship Id="rId681" Type="http://schemas.openxmlformats.org/officeDocument/2006/relationships/slideLayout" Target="../slideLayouts/slideLayout1732.xml"/><Relationship Id="rId737" Type="http://schemas.openxmlformats.org/officeDocument/2006/relationships/slideLayout" Target="../slideLayouts/slideLayout1788.xml"/><Relationship Id="rId779" Type="http://schemas.openxmlformats.org/officeDocument/2006/relationships/slideLayout" Target="../slideLayouts/slideLayout1830.xml"/><Relationship Id="rId31" Type="http://schemas.openxmlformats.org/officeDocument/2006/relationships/slideLayout" Target="../slideLayouts/slideLayout1082.xml"/><Relationship Id="rId73" Type="http://schemas.openxmlformats.org/officeDocument/2006/relationships/slideLayout" Target="../slideLayouts/slideLayout1124.xml"/><Relationship Id="rId169" Type="http://schemas.openxmlformats.org/officeDocument/2006/relationships/slideLayout" Target="../slideLayouts/slideLayout1220.xml"/><Relationship Id="rId334" Type="http://schemas.openxmlformats.org/officeDocument/2006/relationships/slideLayout" Target="../slideLayouts/slideLayout1385.xml"/><Relationship Id="rId376" Type="http://schemas.openxmlformats.org/officeDocument/2006/relationships/slideLayout" Target="../slideLayouts/slideLayout1427.xml"/><Relationship Id="rId541" Type="http://schemas.openxmlformats.org/officeDocument/2006/relationships/slideLayout" Target="../slideLayouts/slideLayout1592.xml"/><Relationship Id="rId583" Type="http://schemas.openxmlformats.org/officeDocument/2006/relationships/slideLayout" Target="../slideLayouts/slideLayout1634.xml"/><Relationship Id="rId639" Type="http://schemas.openxmlformats.org/officeDocument/2006/relationships/slideLayout" Target="../slideLayouts/slideLayout1690.xml"/><Relationship Id="rId790" Type="http://schemas.openxmlformats.org/officeDocument/2006/relationships/slideLayout" Target="../slideLayouts/slideLayout1841.xml"/><Relationship Id="rId804" Type="http://schemas.openxmlformats.org/officeDocument/2006/relationships/slideLayout" Target="../slideLayouts/slideLayout1855.xml"/><Relationship Id="rId4" Type="http://schemas.openxmlformats.org/officeDocument/2006/relationships/slideLayout" Target="../slideLayouts/slideLayout1055.xml"/><Relationship Id="rId180" Type="http://schemas.openxmlformats.org/officeDocument/2006/relationships/slideLayout" Target="../slideLayouts/slideLayout1231.xml"/><Relationship Id="rId236" Type="http://schemas.openxmlformats.org/officeDocument/2006/relationships/slideLayout" Target="../slideLayouts/slideLayout1287.xml"/><Relationship Id="rId278" Type="http://schemas.openxmlformats.org/officeDocument/2006/relationships/slideLayout" Target="../slideLayouts/slideLayout1329.xml"/><Relationship Id="rId401" Type="http://schemas.openxmlformats.org/officeDocument/2006/relationships/slideLayout" Target="../slideLayouts/slideLayout1452.xml"/><Relationship Id="rId443" Type="http://schemas.openxmlformats.org/officeDocument/2006/relationships/slideLayout" Target="../slideLayouts/slideLayout1494.xml"/><Relationship Id="rId650" Type="http://schemas.openxmlformats.org/officeDocument/2006/relationships/slideLayout" Target="../slideLayouts/slideLayout1701.xml"/><Relationship Id="rId303" Type="http://schemas.openxmlformats.org/officeDocument/2006/relationships/slideLayout" Target="../slideLayouts/slideLayout1354.xml"/><Relationship Id="rId485" Type="http://schemas.openxmlformats.org/officeDocument/2006/relationships/slideLayout" Target="../slideLayouts/slideLayout1536.xml"/><Relationship Id="rId692" Type="http://schemas.openxmlformats.org/officeDocument/2006/relationships/slideLayout" Target="../slideLayouts/slideLayout1743.xml"/><Relationship Id="rId706" Type="http://schemas.openxmlformats.org/officeDocument/2006/relationships/slideLayout" Target="../slideLayouts/slideLayout1757.xml"/><Relationship Id="rId748" Type="http://schemas.openxmlformats.org/officeDocument/2006/relationships/slideLayout" Target="../slideLayouts/slideLayout1799.xml"/><Relationship Id="rId42" Type="http://schemas.openxmlformats.org/officeDocument/2006/relationships/slideLayout" Target="../slideLayouts/slideLayout1093.xml"/><Relationship Id="rId84" Type="http://schemas.openxmlformats.org/officeDocument/2006/relationships/slideLayout" Target="../slideLayouts/slideLayout1135.xml"/><Relationship Id="rId138" Type="http://schemas.openxmlformats.org/officeDocument/2006/relationships/slideLayout" Target="../slideLayouts/slideLayout1189.xml"/><Relationship Id="rId345" Type="http://schemas.openxmlformats.org/officeDocument/2006/relationships/slideLayout" Target="../slideLayouts/slideLayout1396.xml"/><Relationship Id="rId387" Type="http://schemas.openxmlformats.org/officeDocument/2006/relationships/slideLayout" Target="../slideLayouts/slideLayout1438.xml"/><Relationship Id="rId510" Type="http://schemas.openxmlformats.org/officeDocument/2006/relationships/slideLayout" Target="../slideLayouts/slideLayout1561.xml"/><Relationship Id="rId552" Type="http://schemas.openxmlformats.org/officeDocument/2006/relationships/slideLayout" Target="../slideLayouts/slideLayout1603.xml"/><Relationship Id="rId594" Type="http://schemas.openxmlformats.org/officeDocument/2006/relationships/slideLayout" Target="../slideLayouts/slideLayout1645.xml"/><Relationship Id="rId608" Type="http://schemas.openxmlformats.org/officeDocument/2006/relationships/slideLayout" Target="../slideLayouts/slideLayout1659.xml"/><Relationship Id="rId191" Type="http://schemas.openxmlformats.org/officeDocument/2006/relationships/slideLayout" Target="../slideLayouts/slideLayout1242.xml"/><Relationship Id="rId205" Type="http://schemas.openxmlformats.org/officeDocument/2006/relationships/slideLayout" Target="../slideLayouts/slideLayout1256.xml"/><Relationship Id="rId247" Type="http://schemas.openxmlformats.org/officeDocument/2006/relationships/slideLayout" Target="../slideLayouts/slideLayout1298.xml"/><Relationship Id="rId412" Type="http://schemas.openxmlformats.org/officeDocument/2006/relationships/slideLayout" Target="../slideLayouts/slideLayout1463.xml"/><Relationship Id="rId107" Type="http://schemas.openxmlformats.org/officeDocument/2006/relationships/slideLayout" Target="../slideLayouts/slideLayout1158.xml"/><Relationship Id="rId289" Type="http://schemas.openxmlformats.org/officeDocument/2006/relationships/slideLayout" Target="../slideLayouts/slideLayout1340.xml"/><Relationship Id="rId454" Type="http://schemas.openxmlformats.org/officeDocument/2006/relationships/slideLayout" Target="../slideLayouts/slideLayout1505.xml"/><Relationship Id="rId496" Type="http://schemas.openxmlformats.org/officeDocument/2006/relationships/slideLayout" Target="../slideLayouts/slideLayout1547.xml"/><Relationship Id="rId661" Type="http://schemas.openxmlformats.org/officeDocument/2006/relationships/slideLayout" Target="../slideLayouts/slideLayout1712.xml"/><Relationship Id="rId717" Type="http://schemas.openxmlformats.org/officeDocument/2006/relationships/slideLayout" Target="../slideLayouts/slideLayout1768.xml"/><Relationship Id="rId759" Type="http://schemas.openxmlformats.org/officeDocument/2006/relationships/slideLayout" Target="../slideLayouts/slideLayout1810.xml"/><Relationship Id="rId11" Type="http://schemas.openxmlformats.org/officeDocument/2006/relationships/slideLayout" Target="../slideLayouts/slideLayout1062.xml"/><Relationship Id="rId53" Type="http://schemas.openxmlformats.org/officeDocument/2006/relationships/slideLayout" Target="../slideLayouts/slideLayout1104.xml"/><Relationship Id="rId149" Type="http://schemas.openxmlformats.org/officeDocument/2006/relationships/slideLayout" Target="../slideLayouts/slideLayout1200.xml"/><Relationship Id="rId314" Type="http://schemas.openxmlformats.org/officeDocument/2006/relationships/slideLayout" Target="../slideLayouts/slideLayout1365.xml"/><Relationship Id="rId356" Type="http://schemas.openxmlformats.org/officeDocument/2006/relationships/slideLayout" Target="../slideLayouts/slideLayout1407.xml"/><Relationship Id="rId398" Type="http://schemas.openxmlformats.org/officeDocument/2006/relationships/slideLayout" Target="../slideLayouts/slideLayout1449.xml"/><Relationship Id="rId521" Type="http://schemas.openxmlformats.org/officeDocument/2006/relationships/slideLayout" Target="../slideLayouts/slideLayout1572.xml"/><Relationship Id="rId563" Type="http://schemas.openxmlformats.org/officeDocument/2006/relationships/slideLayout" Target="../slideLayouts/slideLayout1614.xml"/><Relationship Id="rId619" Type="http://schemas.openxmlformats.org/officeDocument/2006/relationships/slideLayout" Target="../slideLayouts/slideLayout1670.xml"/><Relationship Id="rId770" Type="http://schemas.openxmlformats.org/officeDocument/2006/relationships/slideLayout" Target="../slideLayouts/slideLayout1821.xml"/><Relationship Id="rId95" Type="http://schemas.openxmlformats.org/officeDocument/2006/relationships/slideLayout" Target="../slideLayouts/slideLayout1146.xml"/><Relationship Id="rId160" Type="http://schemas.openxmlformats.org/officeDocument/2006/relationships/slideLayout" Target="../slideLayouts/slideLayout1211.xml"/><Relationship Id="rId216" Type="http://schemas.openxmlformats.org/officeDocument/2006/relationships/slideLayout" Target="../slideLayouts/slideLayout1267.xml"/><Relationship Id="rId423" Type="http://schemas.openxmlformats.org/officeDocument/2006/relationships/slideLayout" Target="../slideLayouts/slideLayout1474.xml"/><Relationship Id="rId258" Type="http://schemas.openxmlformats.org/officeDocument/2006/relationships/slideLayout" Target="../slideLayouts/slideLayout1309.xml"/><Relationship Id="rId465" Type="http://schemas.openxmlformats.org/officeDocument/2006/relationships/slideLayout" Target="../slideLayouts/slideLayout1516.xml"/><Relationship Id="rId630" Type="http://schemas.openxmlformats.org/officeDocument/2006/relationships/slideLayout" Target="../slideLayouts/slideLayout1681.xml"/><Relationship Id="rId672" Type="http://schemas.openxmlformats.org/officeDocument/2006/relationships/slideLayout" Target="../slideLayouts/slideLayout1723.xml"/><Relationship Id="rId728" Type="http://schemas.openxmlformats.org/officeDocument/2006/relationships/slideLayout" Target="../slideLayouts/slideLayout1779.xml"/><Relationship Id="rId22" Type="http://schemas.openxmlformats.org/officeDocument/2006/relationships/slideLayout" Target="../slideLayouts/slideLayout1073.xml"/><Relationship Id="rId64" Type="http://schemas.openxmlformats.org/officeDocument/2006/relationships/slideLayout" Target="../slideLayouts/slideLayout1115.xml"/><Relationship Id="rId118" Type="http://schemas.openxmlformats.org/officeDocument/2006/relationships/slideLayout" Target="../slideLayouts/slideLayout1169.xml"/><Relationship Id="rId325" Type="http://schemas.openxmlformats.org/officeDocument/2006/relationships/slideLayout" Target="../slideLayouts/slideLayout1376.xml"/><Relationship Id="rId367" Type="http://schemas.openxmlformats.org/officeDocument/2006/relationships/slideLayout" Target="../slideLayouts/slideLayout1418.xml"/><Relationship Id="rId532" Type="http://schemas.openxmlformats.org/officeDocument/2006/relationships/slideLayout" Target="../slideLayouts/slideLayout1583.xml"/><Relationship Id="rId574" Type="http://schemas.openxmlformats.org/officeDocument/2006/relationships/slideLayout" Target="../slideLayouts/slideLayout1625.xml"/><Relationship Id="rId171" Type="http://schemas.openxmlformats.org/officeDocument/2006/relationships/slideLayout" Target="../slideLayouts/slideLayout1222.xml"/><Relationship Id="rId227" Type="http://schemas.openxmlformats.org/officeDocument/2006/relationships/slideLayout" Target="../slideLayouts/slideLayout1278.xml"/><Relationship Id="rId781" Type="http://schemas.openxmlformats.org/officeDocument/2006/relationships/slideLayout" Target="../slideLayouts/slideLayout1832.xml"/><Relationship Id="rId269" Type="http://schemas.openxmlformats.org/officeDocument/2006/relationships/slideLayout" Target="../slideLayouts/slideLayout1320.xml"/><Relationship Id="rId434" Type="http://schemas.openxmlformats.org/officeDocument/2006/relationships/slideLayout" Target="../slideLayouts/slideLayout1485.xml"/><Relationship Id="rId476" Type="http://schemas.openxmlformats.org/officeDocument/2006/relationships/slideLayout" Target="../slideLayouts/slideLayout1527.xml"/><Relationship Id="rId641" Type="http://schemas.openxmlformats.org/officeDocument/2006/relationships/slideLayout" Target="../slideLayouts/slideLayout1692.xml"/><Relationship Id="rId683" Type="http://schemas.openxmlformats.org/officeDocument/2006/relationships/slideLayout" Target="../slideLayouts/slideLayout1734.xml"/><Relationship Id="rId739" Type="http://schemas.openxmlformats.org/officeDocument/2006/relationships/slideLayout" Target="../slideLayouts/slideLayout1790.xml"/><Relationship Id="rId33" Type="http://schemas.openxmlformats.org/officeDocument/2006/relationships/slideLayout" Target="../slideLayouts/slideLayout1084.xml"/><Relationship Id="rId129" Type="http://schemas.openxmlformats.org/officeDocument/2006/relationships/slideLayout" Target="../slideLayouts/slideLayout1180.xml"/><Relationship Id="rId280" Type="http://schemas.openxmlformats.org/officeDocument/2006/relationships/slideLayout" Target="../slideLayouts/slideLayout1331.xml"/><Relationship Id="rId336" Type="http://schemas.openxmlformats.org/officeDocument/2006/relationships/slideLayout" Target="../slideLayouts/slideLayout1387.xml"/><Relationship Id="rId501" Type="http://schemas.openxmlformats.org/officeDocument/2006/relationships/slideLayout" Target="../slideLayouts/slideLayout1552.xml"/><Relationship Id="rId543" Type="http://schemas.openxmlformats.org/officeDocument/2006/relationships/slideLayout" Target="../slideLayouts/slideLayout1594.xml"/><Relationship Id="rId75" Type="http://schemas.openxmlformats.org/officeDocument/2006/relationships/slideLayout" Target="../slideLayouts/slideLayout1126.xml"/><Relationship Id="rId140" Type="http://schemas.openxmlformats.org/officeDocument/2006/relationships/slideLayout" Target="../slideLayouts/slideLayout1191.xml"/><Relationship Id="rId182" Type="http://schemas.openxmlformats.org/officeDocument/2006/relationships/slideLayout" Target="../slideLayouts/slideLayout1233.xml"/><Relationship Id="rId378" Type="http://schemas.openxmlformats.org/officeDocument/2006/relationships/slideLayout" Target="../slideLayouts/slideLayout1429.xml"/><Relationship Id="rId403" Type="http://schemas.openxmlformats.org/officeDocument/2006/relationships/slideLayout" Target="../slideLayouts/slideLayout1454.xml"/><Relationship Id="rId585" Type="http://schemas.openxmlformats.org/officeDocument/2006/relationships/slideLayout" Target="../slideLayouts/slideLayout1636.xml"/><Relationship Id="rId750" Type="http://schemas.openxmlformats.org/officeDocument/2006/relationships/slideLayout" Target="../slideLayouts/slideLayout1801.xml"/><Relationship Id="rId792" Type="http://schemas.openxmlformats.org/officeDocument/2006/relationships/slideLayout" Target="../slideLayouts/slideLayout1843.xml"/><Relationship Id="rId806" Type="http://schemas.openxmlformats.org/officeDocument/2006/relationships/slideLayout" Target="../slideLayouts/slideLayout1857.xml"/><Relationship Id="rId6" Type="http://schemas.openxmlformats.org/officeDocument/2006/relationships/slideLayout" Target="../slideLayouts/slideLayout1057.xml"/><Relationship Id="rId238" Type="http://schemas.openxmlformats.org/officeDocument/2006/relationships/slideLayout" Target="../slideLayouts/slideLayout1289.xml"/><Relationship Id="rId445" Type="http://schemas.openxmlformats.org/officeDocument/2006/relationships/slideLayout" Target="../slideLayouts/slideLayout1496.xml"/><Relationship Id="rId487" Type="http://schemas.openxmlformats.org/officeDocument/2006/relationships/slideLayout" Target="../slideLayouts/slideLayout1538.xml"/><Relationship Id="rId610" Type="http://schemas.openxmlformats.org/officeDocument/2006/relationships/slideLayout" Target="../slideLayouts/slideLayout1661.xml"/><Relationship Id="rId652" Type="http://schemas.openxmlformats.org/officeDocument/2006/relationships/slideLayout" Target="../slideLayouts/slideLayout1703.xml"/><Relationship Id="rId694" Type="http://schemas.openxmlformats.org/officeDocument/2006/relationships/slideLayout" Target="../slideLayouts/slideLayout1745.xml"/><Relationship Id="rId708" Type="http://schemas.openxmlformats.org/officeDocument/2006/relationships/slideLayout" Target="../slideLayouts/slideLayout1759.xml"/><Relationship Id="rId291" Type="http://schemas.openxmlformats.org/officeDocument/2006/relationships/slideLayout" Target="../slideLayouts/slideLayout1342.xml"/><Relationship Id="rId305" Type="http://schemas.openxmlformats.org/officeDocument/2006/relationships/slideLayout" Target="../slideLayouts/slideLayout1356.xml"/><Relationship Id="rId347" Type="http://schemas.openxmlformats.org/officeDocument/2006/relationships/slideLayout" Target="../slideLayouts/slideLayout1398.xml"/><Relationship Id="rId512" Type="http://schemas.openxmlformats.org/officeDocument/2006/relationships/slideLayout" Target="../slideLayouts/slideLayout1563.xml"/><Relationship Id="rId44" Type="http://schemas.openxmlformats.org/officeDocument/2006/relationships/slideLayout" Target="../slideLayouts/slideLayout1095.xml"/><Relationship Id="rId86" Type="http://schemas.openxmlformats.org/officeDocument/2006/relationships/slideLayout" Target="../slideLayouts/slideLayout1137.xml"/><Relationship Id="rId151" Type="http://schemas.openxmlformats.org/officeDocument/2006/relationships/slideLayout" Target="../slideLayouts/slideLayout1202.xml"/><Relationship Id="rId389" Type="http://schemas.openxmlformats.org/officeDocument/2006/relationships/slideLayout" Target="../slideLayouts/slideLayout1440.xml"/><Relationship Id="rId554" Type="http://schemas.openxmlformats.org/officeDocument/2006/relationships/slideLayout" Target="../slideLayouts/slideLayout1605.xml"/><Relationship Id="rId596" Type="http://schemas.openxmlformats.org/officeDocument/2006/relationships/slideLayout" Target="../slideLayouts/slideLayout1647.xml"/><Relationship Id="rId761" Type="http://schemas.openxmlformats.org/officeDocument/2006/relationships/slideLayout" Target="../slideLayouts/slideLayout1812.xml"/><Relationship Id="rId193" Type="http://schemas.openxmlformats.org/officeDocument/2006/relationships/slideLayout" Target="../slideLayouts/slideLayout1244.xml"/><Relationship Id="rId207" Type="http://schemas.openxmlformats.org/officeDocument/2006/relationships/slideLayout" Target="../slideLayouts/slideLayout1258.xml"/><Relationship Id="rId249" Type="http://schemas.openxmlformats.org/officeDocument/2006/relationships/slideLayout" Target="../slideLayouts/slideLayout1300.xml"/><Relationship Id="rId414" Type="http://schemas.openxmlformats.org/officeDocument/2006/relationships/slideLayout" Target="../slideLayouts/slideLayout1465.xml"/><Relationship Id="rId456" Type="http://schemas.openxmlformats.org/officeDocument/2006/relationships/slideLayout" Target="../slideLayouts/slideLayout1507.xml"/><Relationship Id="rId498" Type="http://schemas.openxmlformats.org/officeDocument/2006/relationships/slideLayout" Target="../slideLayouts/slideLayout1549.xml"/><Relationship Id="rId621" Type="http://schemas.openxmlformats.org/officeDocument/2006/relationships/slideLayout" Target="../slideLayouts/slideLayout1672.xml"/><Relationship Id="rId663" Type="http://schemas.openxmlformats.org/officeDocument/2006/relationships/slideLayout" Target="../slideLayouts/slideLayout1714.xml"/><Relationship Id="rId13" Type="http://schemas.openxmlformats.org/officeDocument/2006/relationships/slideLayout" Target="../slideLayouts/slideLayout1064.xml"/><Relationship Id="rId109" Type="http://schemas.openxmlformats.org/officeDocument/2006/relationships/slideLayout" Target="../slideLayouts/slideLayout1160.xml"/><Relationship Id="rId260" Type="http://schemas.openxmlformats.org/officeDocument/2006/relationships/slideLayout" Target="../slideLayouts/slideLayout1311.xml"/><Relationship Id="rId316" Type="http://schemas.openxmlformats.org/officeDocument/2006/relationships/slideLayout" Target="../slideLayouts/slideLayout1367.xml"/><Relationship Id="rId523" Type="http://schemas.openxmlformats.org/officeDocument/2006/relationships/slideLayout" Target="../slideLayouts/slideLayout1574.xml"/><Relationship Id="rId719" Type="http://schemas.openxmlformats.org/officeDocument/2006/relationships/slideLayout" Target="../slideLayouts/slideLayout1770.xml"/><Relationship Id="rId55" Type="http://schemas.openxmlformats.org/officeDocument/2006/relationships/slideLayout" Target="../slideLayouts/slideLayout1106.xml"/><Relationship Id="rId97" Type="http://schemas.openxmlformats.org/officeDocument/2006/relationships/slideLayout" Target="../slideLayouts/slideLayout1148.xml"/><Relationship Id="rId120" Type="http://schemas.openxmlformats.org/officeDocument/2006/relationships/slideLayout" Target="../slideLayouts/slideLayout1171.xml"/><Relationship Id="rId358" Type="http://schemas.openxmlformats.org/officeDocument/2006/relationships/slideLayout" Target="../slideLayouts/slideLayout1409.xml"/><Relationship Id="rId565" Type="http://schemas.openxmlformats.org/officeDocument/2006/relationships/slideLayout" Target="../slideLayouts/slideLayout1616.xml"/><Relationship Id="rId730" Type="http://schemas.openxmlformats.org/officeDocument/2006/relationships/slideLayout" Target="../slideLayouts/slideLayout1781.xml"/><Relationship Id="rId772" Type="http://schemas.openxmlformats.org/officeDocument/2006/relationships/slideLayout" Target="../slideLayouts/slideLayout1823.xml"/><Relationship Id="rId162" Type="http://schemas.openxmlformats.org/officeDocument/2006/relationships/slideLayout" Target="../slideLayouts/slideLayout1213.xml"/><Relationship Id="rId218" Type="http://schemas.openxmlformats.org/officeDocument/2006/relationships/slideLayout" Target="../slideLayouts/slideLayout1269.xml"/><Relationship Id="rId425" Type="http://schemas.openxmlformats.org/officeDocument/2006/relationships/slideLayout" Target="../slideLayouts/slideLayout1476.xml"/><Relationship Id="rId467" Type="http://schemas.openxmlformats.org/officeDocument/2006/relationships/slideLayout" Target="../slideLayouts/slideLayout1518.xml"/><Relationship Id="rId632" Type="http://schemas.openxmlformats.org/officeDocument/2006/relationships/slideLayout" Target="../slideLayouts/slideLayout1683.xml"/><Relationship Id="rId271" Type="http://schemas.openxmlformats.org/officeDocument/2006/relationships/slideLayout" Target="../slideLayouts/slideLayout1322.xml"/><Relationship Id="rId674" Type="http://schemas.openxmlformats.org/officeDocument/2006/relationships/slideLayout" Target="../slideLayouts/slideLayout1725.xml"/><Relationship Id="rId24" Type="http://schemas.openxmlformats.org/officeDocument/2006/relationships/slideLayout" Target="../slideLayouts/slideLayout1075.xml"/><Relationship Id="rId66" Type="http://schemas.openxmlformats.org/officeDocument/2006/relationships/slideLayout" Target="../slideLayouts/slideLayout1117.xml"/><Relationship Id="rId131" Type="http://schemas.openxmlformats.org/officeDocument/2006/relationships/slideLayout" Target="../slideLayouts/slideLayout1182.xml"/><Relationship Id="rId327" Type="http://schemas.openxmlformats.org/officeDocument/2006/relationships/slideLayout" Target="../slideLayouts/slideLayout1378.xml"/><Relationship Id="rId369" Type="http://schemas.openxmlformats.org/officeDocument/2006/relationships/slideLayout" Target="../slideLayouts/slideLayout1420.xml"/><Relationship Id="rId534" Type="http://schemas.openxmlformats.org/officeDocument/2006/relationships/slideLayout" Target="../slideLayouts/slideLayout1585.xml"/><Relationship Id="rId576" Type="http://schemas.openxmlformats.org/officeDocument/2006/relationships/slideLayout" Target="../slideLayouts/slideLayout1627.xml"/><Relationship Id="rId741" Type="http://schemas.openxmlformats.org/officeDocument/2006/relationships/slideLayout" Target="../slideLayouts/slideLayout1792.xml"/><Relationship Id="rId783" Type="http://schemas.openxmlformats.org/officeDocument/2006/relationships/slideLayout" Target="../slideLayouts/slideLayout1834.xml"/><Relationship Id="rId173" Type="http://schemas.openxmlformats.org/officeDocument/2006/relationships/slideLayout" Target="../slideLayouts/slideLayout1224.xml"/><Relationship Id="rId229" Type="http://schemas.openxmlformats.org/officeDocument/2006/relationships/slideLayout" Target="../slideLayouts/slideLayout1280.xml"/><Relationship Id="rId380" Type="http://schemas.openxmlformats.org/officeDocument/2006/relationships/slideLayout" Target="../slideLayouts/slideLayout1431.xml"/><Relationship Id="rId436" Type="http://schemas.openxmlformats.org/officeDocument/2006/relationships/slideLayout" Target="../slideLayouts/slideLayout1487.xml"/><Relationship Id="rId601" Type="http://schemas.openxmlformats.org/officeDocument/2006/relationships/slideLayout" Target="../slideLayouts/slideLayout1652.xml"/><Relationship Id="rId643" Type="http://schemas.openxmlformats.org/officeDocument/2006/relationships/slideLayout" Target="../slideLayouts/slideLayout1694.xml"/><Relationship Id="rId240" Type="http://schemas.openxmlformats.org/officeDocument/2006/relationships/slideLayout" Target="../slideLayouts/slideLayout1291.xml"/><Relationship Id="rId478" Type="http://schemas.openxmlformats.org/officeDocument/2006/relationships/slideLayout" Target="../slideLayouts/slideLayout1529.xml"/><Relationship Id="rId685" Type="http://schemas.openxmlformats.org/officeDocument/2006/relationships/slideLayout" Target="../slideLayouts/slideLayout1736.xml"/><Relationship Id="rId35" Type="http://schemas.openxmlformats.org/officeDocument/2006/relationships/slideLayout" Target="../slideLayouts/slideLayout1086.xml"/><Relationship Id="rId77" Type="http://schemas.openxmlformats.org/officeDocument/2006/relationships/slideLayout" Target="../slideLayouts/slideLayout1128.xml"/><Relationship Id="rId100" Type="http://schemas.openxmlformats.org/officeDocument/2006/relationships/slideLayout" Target="../slideLayouts/slideLayout1151.xml"/><Relationship Id="rId282" Type="http://schemas.openxmlformats.org/officeDocument/2006/relationships/slideLayout" Target="../slideLayouts/slideLayout1333.xml"/><Relationship Id="rId338" Type="http://schemas.openxmlformats.org/officeDocument/2006/relationships/slideLayout" Target="../slideLayouts/slideLayout1389.xml"/><Relationship Id="rId503" Type="http://schemas.openxmlformats.org/officeDocument/2006/relationships/slideLayout" Target="../slideLayouts/slideLayout1554.xml"/><Relationship Id="rId545" Type="http://schemas.openxmlformats.org/officeDocument/2006/relationships/slideLayout" Target="../slideLayouts/slideLayout1596.xml"/><Relationship Id="rId587" Type="http://schemas.openxmlformats.org/officeDocument/2006/relationships/slideLayout" Target="../slideLayouts/slideLayout1638.xml"/><Relationship Id="rId710" Type="http://schemas.openxmlformats.org/officeDocument/2006/relationships/slideLayout" Target="../slideLayouts/slideLayout1761.xml"/><Relationship Id="rId752" Type="http://schemas.openxmlformats.org/officeDocument/2006/relationships/slideLayout" Target="../slideLayouts/slideLayout1803.xml"/><Relationship Id="rId808" Type="http://schemas.openxmlformats.org/officeDocument/2006/relationships/theme" Target="../theme/theme9.xml"/><Relationship Id="rId8" Type="http://schemas.openxmlformats.org/officeDocument/2006/relationships/slideLayout" Target="../slideLayouts/slideLayout1059.xml"/><Relationship Id="rId142" Type="http://schemas.openxmlformats.org/officeDocument/2006/relationships/slideLayout" Target="../slideLayouts/slideLayout1193.xml"/><Relationship Id="rId184" Type="http://schemas.openxmlformats.org/officeDocument/2006/relationships/slideLayout" Target="../slideLayouts/slideLayout1235.xml"/><Relationship Id="rId391" Type="http://schemas.openxmlformats.org/officeDocument/2006/relationships/slideLayout" Target="../slideLayouts/slideLayout1442.xml"/><Relationship Id="rId405" Type="http://schemas.openxmlformats.org/officeDocument/2006/relationships/slideLayout" Target="../slideLayouts/slideLayout1456.xml"/><Relationship Id="rId447" Type="http://schemas.openxmlformats.org/officeDocument/2006/relationships/slideLayout" Target="../slideLayouts/slideLayout1498.xml"/><Relationship Id="rId612" Type="http://schemas.openxmlformats.org/officeDocument/2006/relationships/slideLayout" Target="../slideLayouts/slideLayout1663.xml"/><Relationship Id="rId794" Type="http://schemas.openxmlformats.org/officeDocument/2006/relationships/slideLayout" Target="../slideLayouts/slideLayout1845.xml"/><Relationship Id="rId251" Type="http://schemas.openxmlformats.org/officeDocument/2006/relationships/slideLayout" Target="../slideLayouts/slideLayout1302.xml"/><Relationship Id="rId489" Type="http://schemas.openxmlformats.org/officeDocument/2006/relationships/slideLayout" Target="../slideLayouts/slideLayout1540.xml"/><Relationship Id="rId654" Type="http://schemas.openxmlformats.org/officeDocument/2006/relationships/slideLayout" Target="../slideLayouts/slideLayout1705.xml"/><Relationship Id="rId696" Type="http://schemas.openxmlformats.org/officeDocument/2006/relationships/slideLayout" Target="../slideLayouts/slideLayout1747.xml"/><Relationship Id="rId46" Type="http://schemas.openxmlformats.org/officeDocument/2006/relationships/slideLayout" Target="../slideLayouts/slideLayout1097.xml"/><Relationship Id="rId293" Type="http://schemas.openxmlformats.org/officeDocument/2006/relationships/slideLayout" Target="../slideLayouts/slideLayout1344.xml"/><Relationship Id="rId307" Type="http://schemas.openxmlformats.org/officeDocument/2006/relationships/slideLayout" Target="../slideLayouts/slideLayout1358.xml"/><Relationship Id="rId349" Type="http://schemas.openxmlformats.org/officeDocument/2006/relationships/slideLayout" Target="../slideLayouts/slideLayout1400.xml"/><Relationship Id="rId514" Type="http://schemas.openxmlformats.org/officeDocument/2006/relationships/slideLayout" Target="../slideLayouts/slideLayout1565.xml"/><Relationship Id="rId556" Type="http://schemas.openxmlformats.org/officeDocument/2006/relationships/slideLayout" Target="../slideLayouts/slideLayout1607.xml"/><Relationship Id="rId721" Type="http://schemas.openxmlformats.org/officeDocument/2006/relationships/slideLayout" Target="../slideLayouts/slideLayout1772.xml"/><Relationship Id="rId763" Type="http://schemas.openxmlformats.org/officeDocument/2006/relationships/slideLayout" Target="../slideLayouts/slideLayout1814.xml"/><Relationship Id="rId88" Type="http://schemas.openxmlformats.org/officeDocument/2006/relationships/slideLayout" Target="../slideLayouts/slideLayout1139.xml"/><Relationship Id="rId111" Type="http://schemas.openxmlformats.org/officeDocument/2006/relationships/slideLayout" Target="../slideLayouts/slideLayout1162.xml"/><Relationship Id="rId153" Type="http://schemas.openxmlformats.org/officeDocument/2006/relationships/slideLayout" Target="../slideLayouts/slideLayout1204.xml"/><Relationship Id="rId195" Type="http://schemas.openxmlformats.org/officeDocument/2006/relationships/slideLayout" Target="../slideLayouts/slideLayout1246.xml"/><Relationship Id="rId209" Type="http://schemas.openxmlformats.org/officeDocument/2006/relationships/slideLayout" Target="../slideLayouts/slideLayout1260.xml"/><Relationship Id="rId360" Type="http://schemas.openxmlformats.org/officeDocument/2006/relationships/slideLayout" Target="../slideLayouts/slideLayout1411.xml"/><Relationship Id="rId416" Type="http://schemas.openxmlformats.org/officeDocument/2006/relationships/slideLayout" Target="../slideLayouts/slideLayout1467.xml"/><Relationship Id="rId598" Type="http://schemas.openxmlformats.org/officeDocument/2006/relationships/slideLayout" Target="../slideLayouts/slideLayout1649.xml"/><Relationship Id="rId220" Type="http://schemas.openxmlformats.org/officeDocument/2006/relationships/slideLayout" Target="../slideLayouts/slideLayout1271.xml"/><Relationship Id="rId458" Type="http://schemas.openxmlformats.org/officeDocument/2006/relationships/slideLayout" Target="../slideLayouts/slideLayout1509.xml"/><Relationship Id="rId623" Type="http://schemas.openxmlformats.org/officeDocument/2006/relationships/slideLayout" Target="../slideLayouts/slideLayout1674.xml"/><Relationship Id="rId665" Type="http://schemas.openxmlformats.org/officeDocument/2006/relationships/slideLayout" Target="../slideLayouts/slideLayout1716.xml"/><Relationship Id="rId15" Type="http://schemas.openxmlformats.org/officeDocument/2006/relationships/slideLayout" Target="../slideLayouts/slideLayout1066.xml"/><Relationship Id="rId57" Type="http://schemas.openxmlformats.org/officeDocument/2006/relationships/slideLayout" Target="../slideLayouts/slideLayout1108.xml"/><Relationship Id="rId262" Type="http://schemas.openxmlformats.org/officeDocument/2006/relationships/slideLayout" Target="../slideLayouts/slideLayout1313.xml"/><Relationship Id="rId318" Type="http://schemas.openxmlformats.org/officeDocument/2006/relationships/slideLayout" Target="../slideLayouts/slideLayout1369.xml"/><Relationship Id="rId525" Type="http://schemas.openxmlformats.org/officeDocument/2006/relationships/slideLayout" Target="../slideLayouts/slideLayout1576.xml"/><Relationship Id="rId567" Type="http://schemas.openxmlformats.org/officeDocument/2006/relationships/slideLayout" Target="../slideLayouts/slideLayout1618.xml"/><Relationship Id="rId732" Type="http://schemas.openxmlformats.org/officeDocument/2006/relationships/slideLayout" Target="../slideLayouts/slideLayout1783.xml"/><Relationship Id="rId99" Type="http://schemas.openxmlformats.org/officeDocument/2006/relationships/slideLayout" Target="../slideLayouts/slideLayout1150.xml"/><Relationship Id="rId122" Type="http://schemas.openxmlformats.org/officeDocument/2006/relationships/slideLayout" Target="../slideLayouts/slideLayout1173.xml"/><Relationship Id="rId164" Type="http://schemas.openxmlformats.org/officeDocument/2006/relationships/slideLayout" Target="../slideLayouts/slideLayout1215.xml"/><Relationship Id="rId371" Type="http://schemas.openxmlformats.org/officeDocument/2006/relationships/slideLayout" Target="../slideLayouts/slideLayout1422.xml"/><Relationship Id="rId774" Type="http://schemas.openxmlformats.org/officeDocument/2006/relationships/slideLayout" Target="../slideLayouts/slideLayout1825.xml"/><Relationship Id="rId427" Type="http://schemas.openxmlformats.org/officeDocument/2006/relationships/slideLayout" Target="../slideLayouts/slideLayout1478.xml"/><Relationship Id="rId469" Type="http://schemas.openxmlformats.org/officeDocument/2006/relationships/slideLayout" Target="../slideLayouts/slideLayout1520.xml"/><Relationship Id="rId634" Type="http://schemas.openxmlformats.org/officeDocument/2006/relationships/slideLayout" Target="../slideLayouts/slideLayout1685.xml"/><Relationship Id="rId676" Type="http://schemas.openxmlformats.org/officeDocument/2006/relationships/slideLayout" Target="../slideLayouts/slideLayout1727.xml"/><Relationship Id="rId26" Type="http://schemas.openxmlformats.org/officeDocument/2006/relationships/slideLayout" Target="../slideLayouts/slideLayout1077.xml"/><Relationship Id="rId231" Type="http://schemas.openxmlformats.org/officeDocument/2006/relationships/slideLayout" Target="../slideLayouts/slideLayout1282.xml"/><Relationship Id="rId273" Type="http://schemas.openxmlformats.org/officeDocument/2006/relationships/slideLayout" Target="../slideLayouts/slideLayout1324.xml"/><Relationship Id="rId329" Type="http://schemas.openxmlformats.org/officeDocument/2006/relationships/slideLayout" Target="../slideLayouts/slideLayout1380.xml"/><Relationship Id="rId480" Type="http://schemas.openxmlformats.org/officeDocument/2006/relationships/slideLayout" Target="../slideLayouts/slideLayout1531.xml"/><Relationship Id="rId536" Type="http://schemas.openxmlformats.org/officeDocument/2006/relationships/slideLayout" Target="../slideLayouts/slideLayout1587.xml"/><Relationship Id="rId701" Type="http://schemas.openxmlformats.org/officeDocument/2006/relationships/slideLayout" Target="../slideLayouts/slideLayout1752.xml"/><Relationship Id="rId68" Type="http://schemas.openxmlformats.org/officeDocument/2006/relationships/slideLayout" Target="../slideLayouts/slideLayout1119.xml"/><Relationship Id="rId133" Type="http://schemas.openxmlformats.org/officeDocument/2006/relationships/slideLayout" Target="../slideLayouts/slideLayout1184.xml"/><Relationship Id="rId175" Type="http://schemas.openxmlformats.org/officeDocument/2006/relationships/slideLayout" Target="../slideLayouts/slideLayout1226.xml"/><Relationship Id="rId340" Type="http://schemas.openxmlformats.org/officeDocument/2006/relationships/slideLayout" Target="../slideLayouts/slideLayout1391.xml"/><Relationship Id="rId578" Type="http://schemas.openxmlformats.org/officeDocument/2006/relationships/slideLayout" Target="../slideLayouts/slideLayout1629.xml"/><Relationship Id="rId743" Type="http://schemas.openxmlformats.org/officeDocument/2006/relationships/slideLayout" Target="../slideLayouts/slideLayout1794.xml"/><Relationship Id="rId785" Type="http://schemas.openxmlformats.org/officeDocument/2006/relationships/slideLayout" Target="../slideLayouts/slideLayout1836.xml"/><Relationship Id="rId200" Type="http://schemas.openxmlformats.org/officeDocument/2006/relationships/slideLayout" Target="../slideLayouts/slideLayout1251.xml"/><Relationship Id="rId382" Type="http://schemas.openxmlformats.org/officeDocument/2006/relationships/slideLayout" Target="../slideLayouts/slideLayout1433.xml"/><Relationship Id="rId438" Type="http://schemas.openxmlformats.org/officeDocument/2006/relationships/slideLayout" Target="../slideLayouts/slideLayout1489.xml"/><Relationship Id="rId603" Type="http://schemas.openxmlformats.org/officeDocument/2006/relationships/slideLayout" Target="../slideLayouts/slideLayout1654.xml"/><Relationship Id="rId645" Type="http://schemas.openxmlformats.org/officeDocument/2006/relationships/slideLayout" Target="../slideLayouts/slideLayout1696.xml"/><Relationship Id="rId687" Type="http://schemas.openxmlformats.org/officeDocument/2006/relationships/slideLayout" Target="../slideLayouts/slideLayout1738.xml"/><Relationship Id="rId242" Type="http://schemas.openxmlformats.org/officeDocument/2006/relationships/slideLayout" Target="../slideLayouts/slideLayout1293.xml"/><Relationship Id="rId284" Type="http://schemas.openxmlformats.org/officeDocument/2006/relationships/slideLayout" Target="../slideLayouts/slideLayout1335.xml"/><Relationship Id="rId491" Type="http://schemas.openxmlformats.org/officeDocument/2006/relationships/slideLayout" Target="../slideLayouts/slideLayout1542.xml"/><Relationship Id="rId505" Type="http://schemas.openxmlformats.org/officeDocument/2006/relationships/slideLayout" Target="../slideLayouts/slideLayout1556.xml"/><Relationship Id="rId712" Type="http://schemas.openxmlformats.org/officeDocument/2006/relationships/slideLayout" Target="../slideLayouts/slideLayout1763.xml"/><Relationship Id="rId37" Type="http://schemas.openxmlformats.org/officeDocument/2006/relationships/slideLayout" Target="../slideLayouts/slideLayout1088.xml"/><Relationship Id="rId79" Type="http://schemas.openxmlformats.org/officeDocument/2006/relationships/slideLayout" Target="../slideLayouts/slideLayout1130.xml"/><Relationship Id="rId102" Type="http://schemas.openxmlformats.org/officeDocument/2006/relationships/slideLayout" Target="../slideLayouts/slideLayout1153.xml"/><Relationship Id="rId144" Type="http://schemas.openxmlformats.org/officeDocument/2006/relationships/slideLayout" Target="../slideLayouts/slideLayout1195.xml"/><Relationship Id="rId547" Type="http://schemas.openxmlformats.org/officeDocument/2006/relationships/slideLayout" Target="../slideLayouts/slideLayout1598.xml"/><Relationship Id="rId589" Type="http://schemas.openxmlformats.org/officeDocument/2006/relationships/slideLayout" Target="../slideLayouts/slideLayout1640.xml"/><Relationship Id="rId754" Type="http://schemas.openxmlformats.org/officeDocument/2006/relationships/slideLayout" Target="../slideLayouts/slideLayout1805.xml"/><Relationship Id="rId796" Type="http://schemas.openxmlformats.org/officeDocument/2006/relationships/slideLayout" Target="../slideLayouts/slideLayout1847.xml"/><Relationship Id="rId90" Type="http://schemas.openxmlformats.org/officeDocument/2006/relationships/slideLayout" Target="../slideLayouts/slideLayout1141.xml"/><Relationship Id="rId186" Type="http://schemas.openxmlformats.org/officeDocument/2006/relationships/slideLayout" Target="../slideLayouts/slideLayout1237.xml"/><Relationship Id="rId351" Type="http://schemas.openxmlformats.org/officeDocument/2006/relationships/slideLayout" Target="../slideLayouts/slideLayout1402.xml"/><Relationship Id="rId393" Type="http://schemas.openxmlformats.org/officeDocument/2006/relationships/slideLayout" Target="../slideLayouts/slideLayout1444.xml"/><Relationship Id="rId407" Type="http://schemas.openxmlformats.org/officeDocument/2006/relationships/slideLayout" Target="../slideLayouts/slideLayout1458.xml"/><Relationship Id="rId449" Type="http://schemas.openxmlformats.org/officeDocument/2006/relationships/slideLayout" Target="../slideLayouts/slideLayout1500.xml"/><Relationship Id="rId614" Type="http://schemas.openxmlformats.org/officeDocument/2006/relationships/slideLayout" Target="../slideLayouts/slideLayout1665.xml"/><Relationship Id="rId656" Type="http://schemas.openxmlformats.org/officeDocument/2006/relationships/slideLayout" Target="../slideLayouts/slideLayout1707.xml"/><Relationship Id="rId211" Type="http://schemas.openxmlformats.org/officeDocument/2006/relationships/slideLayout" Target="../slideLayouts/slideLayout1262.xml"/><Relationship Id="rId253" Type="http://schemas.openxmlformats.org/officeDocument/2006/relationships/slideLayout" Target="../slideLayouts/slideLayout1304.xml"/><Relationship Id="rId295" Type="http://schemas.openxmlformats.org/officeDocument/2006/relationships/slideLayout" Target="../slideLayouts/slideLayout1346.xml"/><Relationship Id="rId309" Type="http://schemas.openxmlformats.org/officeDocument/2006/relationships/slideLayout" Target="../slideLayouts/slideLayout1360.xml"/><Relationship Id="rId460" Type="http://schemas.openxmlformats.org/officeDocument/2006/relationships/slideLayout" Target="../slideLayouts/slideLayout1511.xml"/><Relationship Id="rId516" Type="http://schemas.openxmlformats.org/officeDocument/2006/relationships/slideLayout" Target="../slideLayouts/slideLayout1567.xml"/><Relationship Id="rId698" Type="http://schemas.openxmlformats.org/officeDocument/2006/relationships/slideLayout" Target="../slideLayouts/slideLayout1749.xml"/><Relationship Id="rId48" Type="http://schemas.openxmlformats.org/officeDocument/2006/relationships/slideLayout" Target="../slideLayouts/slideLayout1099.xml"/><Relationship Id="rId113" Type="http://schemas.openxmlformats.org/officeDocument/2006/relationships/slideLayout" Target="../slideLayouts/slideLayout1164.xml"/><Relationship Id="rId320" Type="http://schemas.openxmlformats.org/officeDocument/2006/relationships/slideLayout" Target="../slideLayouts/slideLayout1371.xml"/><Relationship Id="rId558" Type="http://schemas.openxmlformats.org/officeDocument/2006/relationships/slideLayout" Target="../slideLayouts/slideLayout1609.xml"/><Relationship Id="rId723" Type="http://schemas.openxmlformats.org/officeDocument/2006/relationships/slideLayout" Target="../slideLayouts/slideLayout1774.xml"/><Relationship Id="rId765" Type="http://schemas.openxmlformats.org/officeDocument/2006/relationships/slideLayout" Target="../slideLayouts/slideLayout1816.xml"/><Relationship Id="rId155" Type="http://schemas.openxmlformats.org/officeDocument/2006/relationships/slideLayout" Target="../slideLayouts/slideLayout1206.xml"/><Relationship Id="rId197" Type="http://schemas.openxmlformats.org/officeDocument/2006/relationships/slideLayout" Target="../slideLayouts/slideLayout1248.xml"/><Relationship Id="rId362" Type="http://schemas.openxmlformats.org/officeDocument/2006/relationships/slideLayout" Target="../slideLayouts/slideLayout1413.xml"/><Relationship Id="rId418" Type="http://schemas.openxmlformats.org/officeDocument/2006/relationships/slideLayout" Target="../slideLayouts/slideLayout1469.xml"/><Relationship Id="rId625" Type="http://schemas.openxmlformats.org/officeDocument/2006/relationships/slideLayout" Target="../slideLayouts/slideLayout1676.xml"/><Relationship Id="rId222" Type="http://schemas.openxmlformats.org/officeDocument/2006/relationships/slideLayout" Target="../slideLayouts/slideLayout1273.xml"/><Relationship Id="rId264" Type="http://schemas.openxmlformats.org/officeDocument/2006/relationships/slideLayout" Target="../slideLayouts/slideLayout1315.xml"/><Relationship Id="rId471" Type="http://schemas.openxmlformats.org/officeDocument/2006/relationships/slideLayout" Target="../slideLayouts/slideLayout1522.xml"/><Relationship Id="rId667" Type="http://schemas.openxmlformats.org/officeDocument/2006/relationships/slideLayout" Target="../slideLayouts/slideLayout1718.xml"/><Relationship Id="rId17" Type="http://schemas.openxmlformats.org/officeDocument/2006/relationships/slideLayout" Target="../slideLayouts/slideLayout1068.xml"/><Relationship Id="rId59" Type="http://schemas.openxmlformats.org/officeDocument/2006/relationships/slideLayout" Target="../slideLayouts/slideLayout1110.xml"/><Relationship Id="rId124" Type="http://schemas.openxmlformats.org/officeDocument/2006/relationships/slideLayout" Target="../slideLayouts/slideLayout1175.xml"/><Relationship Id="rId527" Type="http://schemas.openxmlformats.org/officeDocument/2006/relationships/slideLayout" Target="../slideLayouts/slideLayout1578.xml"/><Relationship Id="rId569" Type="http://schemas.openxmlformats.org/officeDocument/2006/relationships/slideLayout" Target="../slideLayouts/slideLayout1620.xml"/><Relationship Id="rId734" Type="http://schemas.openxmlformats.org/officeDocument/2006/relationships/slideLayout" Target="../slideLayouts/slideLayout1785.xml"/><Relationship Id="rId776" Type="http://schemas.openxmlformats.org/officeDocument/2006/relationships/slideLayout" Target="../slideLayouts/slideLayout1827.xml"/><Relationship Id="rId70" Type="http://schemas.openxmlformats.org/officeDocument/2006/relationships/slideLayout" Target="../slideLayouts/slideLayout1121.xml"/><Relationship Id="rId166" Type="http://schemas.openxmlformats.org/officeDocument/2006/relationships/slideLayout" Target="../slideLayouts/slideLayout1217.xml"/><Relationship Id="rId331" Type="http://schemas.openxmlformats.org/officeDocument/2006/relationships/slideLayout" Target="../slideLayouts/slideLayout1382.xml"/><Relationship Id="rId373" Type="http://schemas.openxmlformats.org/officeDocument/2006/relationships/slideLayout" Target="../slideLayouts/slideLayout1424.xml"/><Relationship Id="rId429" Type="http://schemas.openxmlformats.org/officeDocument/2006/relationships/slideLayout" Target="../slideLayouts/slideLayout1480.xml"/><Relationship Id="rId580" Type="http://schemas.openxmlformats.org/officeDocument/2006/relationships/slideLayout" Target="../slideLayouts/slideLayout1631.xml"/><Relationship Id="rId636" Type="http://schemas.openxmlformats.org/officeDocument/2006/relationships/slideLayout" Target="../slideLayouts/slideLayout1687.xml"/><Relationship Id="rId801" Type="http://schemas.openxmlformats.org/officeDocument/2006/relationships/slideLayout" Target="../slideLayouts/slideLayout1852.xml"/><Relationship Id="rId1" Type="http://schemas.openxmlformats.org/officeDocument/2006/relationships/slideLayout" Target="../slideLayouts/slideLayout1052.xml"/><Relationship Id="rId233" Type="http://schemas.openxmlformats.org/officeDocument/2006/relationships/slideLayout" Target="../slideLayouts/slideLayout1284.xml"/><Relationship Id="rId440" Type="http://schemas.openxmlformats.org/officeDocument/2006/relationships/slideLayout" Target="../slideLayouts/slideLayout1491.xml"/><Relationship Id="rId678" Type="http://schemas.openxmlformats.org/officeDocument/2006/relationships/slideLayout" Target="../slideLayouts/slideLayout1729.xml"/><Relationship Id="rId28" Type="http://schemas.openxmlformats.org/officeDocument/2006/relationships/slideLayout" Target="../slideLayouts/slideLayout1079.xml"/><Relationship Id="rId275" Type="http://schemas.openxmlformats.org/officeDocument/2006/relationships/slideLayout" Target="../slideLayouts/slideLayout1326.xml"/><Relationship Id="rId300" Type="http://schemas.openxmlformats.org/officeDocument/2006/relationships/slideLayout" Target="../slideLayouts/slideLayout1351.xml"/><Relationship Id="rId482" Type="http://schemas.openxmlformats.org/officeDocument/2006/relationships/slideLayout" Target="../slideLayouts/slideLayout1533.xml"/><Relationship Id="rId538" Type="http://schemas.openxmlformats.org/officeDocument/2006/relationships/slideLayout" Target="../slideLayouts/slideLayout1589.xml"/><Relationship Id="rId703" Type="http://schemas.openxmlformats.org/officeDocument/2006/relationships/slideLayout" Target="../slideLayouts/slideLayout1754.xml"/><Relationship Id="rId745" Type="http://schemas.openxmlformats.org/officeDocument/2006/relationships/slideLayout" Target="../slideLayouts/slideLayout1796.xml"/><Relationship Id="rId81" Type="http://schemas.openxmlformats.org/officeDocument/2006/relationships/slideLayout" Target="../slideLayouts/slideLayout1132.xml"/><Relationship Id="rId135" Type="http://schemas.openxmlformats.org/officeDocument/2006/relationships/slideLayout" Target="../slideLayouts/slideLayout1186.xml"/><Relationship Id="rId177" Type="http://schemas.openxmlformats.org/officeDocument/2006/relationships/slideLayout" Target="../slideLayouts/slideLayout1228.xml"/><Relationship Id="rId342" Type="http://schemas.openxmlformats.org/officeDocument/2006/relationships/slideLayout" Target="../slideLayouts/slideLayout1393.xml"/><Relationship Id="rId384" Type="http://schemas.openxmlformats.org/officeDocument/2006/relationships/slideLayout" Target="../slideLayouts/slideLayout1435.xml"/><Relationship Id="rId591" Type="http://schemas.openxmlformats.org/officeDocument/2006/relationships/slideLayout" Target="../slideLayouts/slideLayout1642.xml"/><Relationship Id="rId605" Type="http://schemas.openxmlformats.org/officeDocument/2006/relationships/slideLayout" Target="../slideLayouts/slideLayout1656.xml"/><Relationship Id="rId787" Type="http://schemas.openxmlformats.org/officeDocument/2006/relationships/slideLayout" Target="../slideLayouts/slideLayout1838.xml"/><Relationship Id="rId202" Type="http://schemas.openxmlformats.org/officeDocument/2006/relationships/slideLayout" Target="../slideLayouts/slideLayout1253.xml"/><Relationship Id="rId244" Type="http://schemas.openxmlformats.org/officeDocument/2006/relationships/slideLayout" Target="../slideLayouts/slideLayout1295.xml"/><Relationship Id="rId647" Type="http://schemas.openxmlformats.org/officeDocument/2006/relationships/slideLayout" Target="../slideLayouts/slideLayout1698.xml"/><Relationship Id="rId689" Type="http://schemas.openxmlformats.org/officeDocument/2006/relationships/slideLayout" Target="../slideLayouts/slideLayout1740.xml"/><Relationship Id="rId39" Type="http://schemas.openxmlformats.org/officeDocument/2006/relationships/slideLayout" Target="../slideLayouts/slideLayout1090.xml"/><Relationship Id="rId286" Type="http://schemas.openxmlformats.org/officeDocument/2006/relationships/slideLayout" Target="../slideLayouts/slideLayout1337.xml"/><Relationship Id="rId451" Type="http://schemas.openxmlformats.org/officeDocument/2006/relationships/slideLayout" Target="../slideLayouts/slideLayout1502.xml"/><Relationship Id="rId493" Type="http://schemas.openxmlformats.org/officeDocument/2006/relationships/slideLayout" Target="../slideLayouts/slideLayout1544.xml"/><Relationship Id="rId507" Type="http://schemas.openxmlformats.org/officeDocument/2006/relationships/slideLayout" Target="../slideLayouts/slideLayout1558.xml"/><Relationship Id="rId549" Type="http://schemas.openxmlformats.org/officeDocument/2006/relationships/slideLayout" Target="../slideLayouts/slideLayout1600.xml"/><Relationship Id="rId714" Type="http://schemas.openxmlformats.org/officeDocument/2006/relationships/slideLayout" Target="../slideLayouts/slideLayout1765.xml"/><Relationship Id="rId756" Type="http://schemas.openxmlformats.org/officeDocument/2006/relationships/slideLayout" Target="../slideLayouts/slideLayout1807.xml"/><Relationship Id="rId50" Type="http://schemas.openxmlformats.org/officeDocument/2006/relationships/slideLayout" Target="../slideLayouts/slideLayout1101.xml"/><Relationship Id="rId104" Type="http://schemas.openxmlformats.org/officeDocument/2006/relationships/slideLayout" Target="../slideLayouts/slideLayout1155.xml"/><Relationship Id="rId146" Type="http://schemas.openxmlformats.org/officeDocument/2006/relationships/slideLayout" Target="../slideLayouts/slideLayout1197.xml"/><Relationship Id="rId188" Type="http://schemas.openxmlformats.org/officeDocument/2006/relationships/slideLayout" Target="../slideLayouts/slideLayout1239.xml"/><Relationship Id="rId311" Type="http://schemas.openxmlformats.org/officeDocument/2006/relationships/slideLayout" Target="../slideLayouts/slideLayout1362.xml"/><Relationship Id="rId353" Type="http://schemas.openxmlformats.org/officeDocument/2006/relationships/slideLayout" Target="../slideLayouts/slideLayout1404.xml"/><Relationship Id="rId395" Type="http://schemas.openxmlformats.org/officeDocument/2006/relationships/slideLayout" Target="../slideLayouts/slideLayout1446.xml"/><Relationship Id="rId409" Type="http://schemas.openxmlformats.org/officeDocument/2006/relationships/slideLayout" Target="../slideLayouts/slideLayout1460.xml"/><Relationship Id="rId560" Type="http://schemas.openxmlformats.org/officeDocument/2006/relationships/slideLayout" Target="../slideLayouts/slideLayout1611.xml"/><Relationship Id="rId798" Type="http://schemas.openxmlformats.org/officeDocument/2006/relationships/slideLayout" Target="../slideLayouts/slideLayout1849.xml"/><Relationship Id="rId92" Type="http://schemas.openxmlformats.org/officeDocument/2006/relationships/slideLayout" Target="../slideLayouts/slideLayout1143.xml"/><Relationship Id="rId213" Type="http://schemas.openxmlformats.org/officeDocument/2006/relationships/slideLayout" Target="../slideLayouts/slideLayout1264.xml"/><Relationship Id="rId420" Type="http://schemas.openxmlformats.org/officeDocument/2006/relationships/slideLayout" Target="../slideLayouts/slideLayout1471.xml"/><Relationship Id="rId616" Type="http://schemas.openxmlformats.org/officeDocument/2006/relationships/slideLayout" Target="../slideLayouts/slideLayout1667.xml"/><Relationship Id="rId658" Type="http://schemas.openxmlformats.org/officeDocument/2006/relationships/slideLayout" Target="../slideLayouts/slideLayout1709.xml"/><Relationship Id="rId255" Type="http://schemas.openxmlformats.org/officeDocument/2006/relationships/slideLayout" Target="../slideLayouts/slideLayout1306.xml"/><Relationship Id="rId297" Type="http://schemas.openxmlformats.org/officeDocument/2006/relationships/slideLayout" Target="../slideLayouts/slideLayout1348.xml"/><Relationship Id="rId462" Type="http://schemas.openxmlformats.org/officeDocument/2006/relationships/slideLayout" Target="../slideLayouts/slideLayout1513.xml"/><Relationship Id="rId518" Type="http://schemas.openxmlformats.org/officeDocument/2006/relationships/slideLayout" Target="../slideLayouts/slideLayout1569.xml"/><Relationship Id="rId725" Type="http://schemas.openxmlformats.org/officeDocument/2006/relationships/slideLayout" Target="../slideLayouts/slideLayout1776.xml"/><Relationship Id="rId115" Type="http://schemas.openxmlformats.org/officeDocument/2006/relationships/slideLayout" Target="../slideLayouts/slideLayout1166.xml"/><Relationship Id="rId157" Type="http://schemas.openxmlformats.org/officeDocument/2006/relationships/slideLayout" Target="../slideLayouts/slideLayout1208.xml"/><Relationship Id="rId322" Type="http://schemas.openxmlformats.org/officeDocument/2006/relationships/slideLayout" Target="../slideLayouts/slideLayout1373.xml"/><Relationship Id="rId364" Type="http://schemas.openxmlformats.org/officeDocument/2006/relationships/slideLayout" Target="../slideLayouts/slideLayout1415.xml"/><Relationship Id="rId767" Type="http://schemas.openxmlformats.org/officeDocument/2006/relationships/slideLayout" Target="../slideLayouts/slideLayout1818.xml"/><Relationship Id="rId61" Type="http://schemas.openxmlformats.org/officeDocument/2006/relationships/slideLayout" Target="../slideLayouts/slideLayout1112.xml"/><Relationship Id="rId199" Type="http://schemas.openxmlformats.org/officeDocument/2006/relationships/slideLayout" Target="../slideLayouts/slideLayout1250.xml"/><Relationship Id="rId571" Type="http://schemas.openxmlformats.org/officeDocument/2006/relationships/slideLayout" Target="../slideLayouts/slideLayout1622.xml"/><Relationship Id="rId627" Type="http://schemas.openxmlformats.org/officeDocument/2006/relationships/slideLayout" Target="../slideLayouts/slideLayout1678.xml"/><Relationship Id="rId669" Type="http://schemas.openxmlformats.org/officeDocument/2006/relationships/slideLayout" Target="../slideLayouts/slideLayout1720.xml"/><Relationship Id="rId19" Type="http://schemas.openxmlformats.org/officeDocument/2006/relationships/slideLayout" Target="../slideLayouts/slideLayout1070.xml"/><Relationship Id="rId224" Type="http://schemas.openxmlformats.org/officeDocument/2006/relationships/slideLayout" Target="../slideLayouts/slideLayout1275.xml"/><Relationship Id="rId266" Type="http://schemas.openxmlformats.org/officeDocument/2006/relationships/slideLayout" Target="../slideLayouts/slideLayout1317.xml"/><Relationship Id="rId431" Type="http://schemas.openxmlformats.org/officeDocument/2006/relationships/slideLayout" Target="../slideLayouts/slideLayout1482.xml"/><Relationship Id="rId473" Type="http://schemas.openxmlformats.org/officeDocument/2006/relationships/slideLayout" Target="../slideLayouts/slideLayout1524.xml"/><Relationship Id="rId529" Type="http://schemas.openxmlformats.org/officeDocument/2006/relationships/slideLayout" Target="../slideLayouts/slideLayout1580.xml"/><Relationship Id="rId680" Type="http://schemas.openxmlformats.org/officeDocument/2006/relationships/slideLayout" Target="../slideLayouts/slideLayout1731.xml"/><Relationship Id="rId736" Type="http://schemas.openxmlformats.org/officeDocument/2006/relationships/slideLayout" Target="../slideLayouts/slideLayout1787.xml"/><Relationship Id="rId30" Type="http://schemas.openxmlformats.org/officeDocument/2006/relationships/slideLayout" Target="../slideLayouts/slideLayout1081.xml"/><Relationship Id="rId126" Type="http://schemas.openxmlformats.org/officeDocument/2006/relationships/slideLayout" Target="../slideLayouts/slideLayout1177.xml"/><Relationship Id="rId168" Type="http://schemas.openxmlformats.org/officeDocument/2006/relationships/slideLayout" Target="../slideLayouts/slideLayout1219.xml"/><Relationship Id="rId333" Type="http://schemas.openxmlformats.org/officeDocument/2006/relationships/slideLayout" Target="../slideLayouts/slideLayout1384.xml"/><Relationship Id="rId540" Type="http://schemas.openxmlformats.org/officeDocument/2006/relationships/slideLayout" Target="../slideLayouts/slideLayout1591.xml"/><Relationship Id="rId778" Type="http://schemas.openxmlformats.org/officeDocument/2006/relationships/slideLayout" Target="../slideLayouts/slideLayout1829.xml"/><Relationship Id="rId72" Type="http://schemas.openxmlformats.org/officeDocument/2006/relationships/slideLayout" Target="../slideLayouts/slideLayout1123.xml"/><Relationship Id="rId375" Type="http://schemas.openxmlformats.org/officeDocument/2006/relationships/slideLayout" Target="../slideLayouts/slideLayout1426.xml"/><Relationship Id="rId582" Type="http://schemas.openxmlformats.org/officeDocument/2006/relationships/slideLayout" Target="../slideLayouts/slideLayout1633.xml"/><Relationship Id="rId638" Type="http://schemas.openxmlformats.org/officeDocument/2006/relationships/slideLayout" Target="../slideLayouts/slideLayout1689.xml"/><Relationship Id="rId803" Type="http://schemas.openxmlformats.org/officeDocument/2006/relationships/slideLayout" Target="../slideLayouts/slideLayout1854.xml"/><Relationship Id="rId3" Type="http://schemas.openxmlformats.org/officeDocument/2006/relationships/slideLayout" Target="../slideLayouts/slideLayout1054.xml"/><Relationship Id="rId235" Type="http://schemas.openxmlformats.org/officeDocument/2006/relationships/slideLayout" Target="../slideLayouts/slideLayout1286.xml"/><Relationship Id="rId277" Type="http://schemas.openxmlformats.org/officeDocument/2006/relationships/slideLayout" Target="../slideLayouts/slideLayout1328.xml"/><Relationship Id="rId400" Type="http://schemas.openxmlformats.org/officeDocument/2006/relationships/slideLayout" Target="../slideLayouts/slideLayout1451.xml"/><Relationship Id="rId442" Type="http://schemas.openxmlformats.org/officeDocument/2006/relationships/slideLayout" Target="../slideLayouts/slideLayout1493.xml"/><Relationship Id="rId484" Type="http://schemas.openxmlformats.org/officeDocument/2006/relationships/slideLayout" Target="../slideLayouts/slideLayout1535.xml"/><Relationship Id="rId705" Type="http://schemas.openxmlformats.org/officeDocument/2006/relationships/slideLayout" Target="../slideLayouts/slideLayout1756.xml"/><Relationship Id="rId137" Type="http://schemas.openxmlformats.org/officeDocument/2006/relationships/slideLayout" Target="../slideLayouts/slideLayout1188.xml"/><Relationship Id="rId302" Type="http://schemas.openxmlformats.org/officeDocument/2006/relationships/slideLayout" Target="../slideLayouts/slideLayout1353.xml"/><Relationship Id="rId344" Type="http://schemas.openxmlformats.org/officeDocument/2006/relationships/slideLayout" Target="../slideLayouts/slideLayout1395.xml"/><Relationship Id="rId691" Type="http://schemas.openxmlformats.org/officeDocument/2006/relationships/slideLayout" Target="../slideLayouts/slideLayout1742.xml"/><Relationship Id="rId747" Type="http://schemas.openxmlformats.org/officeDocument/2006/relationships/slideLayout" Target="../slideLayouts/slideLayout1798.xml"/><Relationship Id="rId789" Type="http://schemas.openxmlformats.org/officeDocument/2006/relationships/slideLayout" Target="../slideLayouts/slideLayout1840.xml"/><Relationship Id="rId41" Type="http://schemas.openxmlformats.org/officeDocument/2006/relationships/slideLayout" Target="../slideLayouts/slideLayout1092.xml"/><Relationship Id="rId83" Type="http://schemas.openxmlformats.org/officeDocument/2006/relationships/slideLayout" Target="../slideLayouts/slideLayout1134.xml"/><Relationship Id="rId179" Type="http://schemas.openxmlformats.org/officeDocument/2006/relationships/slideLayout" Target="../slideLayouts/slideLayout1230.xml"/><Relationship Id="rId386" Type="http://schemas.openxmlformats.org/officeDocument/2006/relationships/slideLayout" Target="../slideLayouts/slideLayout1437.xml"/><Relationship Id="rId551" Type="http://schemas.openxmlformats.org/officeDocument/2006/relationships/slideLayout" Target="../slideLayouts/slideLayout1602.xml"/><Relationship Id="rId593" Type="http://schemas.openxmlformats.org/officeDocument/2006/relationships/slideLayout" Target="../slideLayouts/slideLayout1644.xml"/><Relationship Id="rId607" Type="http://schemas.openxmlformats.org/officeDocument/2006/relationships/slideLayout" Target="../slideLayouts/slideLayout1658.xml"/><Relationship Id="rId649" Type="http://schemas.openxmlformats.org/officeDocument/2006/relationships/slideLayout" Target="../slideLayouts/slideLayout1700.xml"/><Relationship Id="rId190" Type="http://schemas.openxmlformats.org/officeDocument/2006/relationships/slideLayout" Target="../slideLayouts/slideLayout1241.xml"/><Relationship Id="rId204" Type="http://schemas.openxmlformats.org/officeDocument/2006/relationships/slideLayout" Target="../slideLayouts/slideLayout1255.xml"/><Relationship Id="rId246" Type="http://schemas.openxmlformats.org/officeDocument/2006/relationships/slideLayout" Target="../slideLayouts/slideLayout1297.xml"/><Relationship Id="rId288" Type="http://schemas.openxmlformats.org/officeDocument/2006/relationships/slideLayout" Target="../slideLayouts/slideLayout1339.xml"/><Relationship Id="rId411" Type="http://schemas.openxmlformats.org/officeDocument/2006/relationships/slideLayout" Target="../slideLayouts/slideLayout1462.xml"/><Relationship Id="rId453" Type="http://schemas.openxmlformats.org/officeDocument/2006/relationships/slideLayout" Target="../slideLayouts/slideLayout1504.xml"/><Relationship Id="rId509" Type="http://schemas.openxmlformats.org/officeDocument/2006/relationships/slideLayout" Target="../slideLayouts/slideLayout1560.xml"/><Relationship Id="rId660" Type="http://schemas.openxmlformats.org/officeDocument/2006/relationships/slideLayout" Target="../slideLayouts/slideLayout1711.xml"/><Relationship Id="rId106" Type="http://schemas.openxmlformats.org/officeDocument/2006/relationships/slideLayout" Target="../slideLayouts/slideLayout1157.xml"/><Relationship Id="rId313" Type="http://schemas.openxmlformats.org/officeDocument/2006/relationships/slideLayout" Target="../slideLayouts/slideLayout1364.xml"/><Relationship Id="rId495" Type="http://schemas.openxmlformats.org/officeDocument/2006/relationships/slideLayout" Target="../slideLayouts/slideLayout1546.xml"/><Relationship Id="rId716" Type="http://schemas.openxmlformats.org/officeDocument/2006/relationships/slideLayout" Target="../slideLayouts/slideLayout1767.xml"/><Relationship Id="rId758" Type="http://schemas.openxmlformats.org/officeDocument/2006/relationships/slideLayout" Target="../slideLayouts/slideLayout1809.xml"/><Relationship Id="rId10" Type="http://schemas.openxmlformats.org/officeDocument/2006/relationships/slideLayout" Target="../slideLayouts/slideLayout1061.xml"/><Relationship Id="rId52" Type="http://schemas.openxmlformats.org/officeDocument/2006/relationships/slideLayout" Target="../slideLayouts/slideLayout1103.xml"/><Relationship Id="rId94" Type="http://schemas.openxmlformats.org/officeDocument/2006/relationships/slideLayout" Target="../slideLayouts/slideLayout1145.xml"/><Relationship Id="rId148" Type="http://schemas.openxmlformats.org/officeDocument/2006/relationships/slideLayout" Target="../slideLayouts/slideLayout1199.xml"/><Relationship Id="rId355" Type="http://schemas.openxmlformats.org/officeDocument/2006/relationships/slideLayout" Target="../slideLayouts/slideLayout1406.xml"/><Relationship Id="rId397" Type="http://schemas.openxmlformats.org/officeDocument/2006/relationships/slideLayout" Target="../slideLayouts/slideLayout1448.xml"/><Relationship Id="rId520" Type="http://schemas.openxmlformats.org/officeDocument/2006/relationships/slideLayout" Target="../slideLayouts/slideLayout1571.xml"/><Relationship Id="rId562" Type="http://schemas.openxmlformats.org/officeDocument/2006/relationships/slideLayout" Target="../slideLayouts/slideLayout1613.xml"/><Relationship Id="rId618" Type="http://schemas.openxmlformats.org/officeDocument/2006/relationships/slideLayout" Target="../slideLayouts/slideLayout1669.xml"/><Relationship Id="rId215" Type="http://schemas.openxmlformats.org/officeDocument/2006/relationships/slideLayout" Target="../slideLayouts/slideLayout1266.xml"/><Relationship Id="rId257" Type="http://schemas.openxmlformats.org/officeDocument/2006/relationships/slideLayout" Target="../slideLayouts/slideLayout1308.xml"/><Relationship Id="rId422" Type="http://schemas.openxmlformats.org/officeDocument/2006/relationships/slideLayout" Target="../slideLayouts/slideLayout1473.xml"/><Relationship Id="rId464" Type="http://schemas.openxmlformats.org/officeDocument/2006/relationships/slideLayout" Target="../slideLayouts/slideLayout1515.xml"/><Relationship Id="rId299" Type="http://schemas.openxmlformats.org/officeDocument/2006/relationships/slideLayout" Target="../slideLayouts/slideLayout1350.xml"/><Relationship Id="rId727" Type="http://schemas.openxmlformats.org/officeDocument/2006/relationships/slideLayout" Target="../slideLayouts/slideLayout1778.xml"/><Relationship Id="rId63" Type="http://schemas.openxmlformats.org/officeDocument/2006/relationships/slideLayout" Target="../slideLayouts/slideLayout1114.xml"/><Relationship Id="rId159" Type="http://schemas.openxmlformats.org/officeDocument/2006/relationships/slideLayout" Target="../slideLayouts/slideLayout1210.xml"/><Relationship Id="rId366" Type="http://schemas.openxmlformats.org/officeDocument/2006/relationships/slideLayout" Target="../slideLayouts/slideLayout1417.xml"/><Relationship Id="rId573" Type="http://schemas.openxmlformats.org/officeDocument/2006/relationships/slideLayout" Target="../slideLayouts/slideLayout1624.xml"/><Relationship Id="rId780" Type="http://schemas.openxmlformats.org/officeDocument/2006/relationships/slideLayout" Target="../slideLayouts/slideLayout1831.xml"/><Relationship Id="rId226" Type="http://schemas.openxmlformats.org/officeDocument/2006/relationships/slideLayout" Target="../slideLayouts/slideLayout1277.xml"/><Relationship Id="rId433" Type="http://schemas.openxmlformats.org/officeDocument/2006/relationships/slideLayout" Target="../slideLayouts/slideLayout1484.xml"/><Relationship Id="rId640" Type="http://schemas.openxmlformats.org/officeDocument/2006/relationships/slideLayout" Target="../slideLayouts/slideLayout1691.xml"/><Relationship Id="rId738" Type="http://schemas.openxmlformats.org/officeDocument/2006/relationships/slideLayout" Target="../slideLayouts/slideLayout1789.xml"/><Relationship Id="rId74" Type="http://schemas.openxmlformats.org/officeDocument/2006/relationships/slideLayout" Target="../slideLayouts/slideLayout1125.xml"/><Relationship Id="rId377" Type="http://schemas.openxmlformats.org/officeDocument/2006/relationships/slideLayout" Target="../slideLayouts/slideLayout1428.xml"/><Relationship Id="rId500" Type="http://schemas.openxmlformats.org/officeDocument/2006/relationships/slideLayout" Target="../slideLayouts/slideLayout1551.xml"/><Relationship Id="rId584" Type="http://schemas.openxmlformats.org/officeDocument/2006/relationships/slideLayout" Target="../slideLayouts/slideLayout1635.xml"/><Relationship Id="rId805" Type="http://schemas.openxmlformats.org/officeDocument/2006/relationships/slideLayout" Target="../slideLayouts/slideLayout1856.xml"/><Relationship Id="rId5" Type="http://schemas.openxmlformats.org/officeDocument/2006/relationships/slideLayout" Target="../slideLayouts/slideLayout1056.xml"/><Relationship Id="rId237" Type="http://schemas.openxmlformats.org/officeDocument/2006/relationships/slideLayout" Target="../slideLayouts/slideLayout1288.xml"/><Relationship Id="rId791" Type="http://schemas.openxmlformats.org/officeDocument/2006/relationships/slideLayout" Target="../slideLayouts/slideLayout1842.xml"/><Relationship Id="rId444" Type="http://schemas.openxmlformats.org/officeDocument/2006/relationships/slideLayout" Target="../slideLayouts/slideLayout1495.xml"/><Relationship Id="rId651" Type="http://schemas.openxmlformats.org/officeDocument/2006/relationships/slideLayout" Target="../slideLayouts/slideLayout1702.xml"/><Relationship Id="rId749" Type="http://schemas.openxmlformats.org/officeDocument/2006/relationships/slideLayout" Target="../slideLayouts/slideLayout18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43089-671C-3D72-7A2D-5DCD5828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55423-E9E4-3D91-EC41-417855C22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E5D35-34E6-1C0C-5648-AD29EA4BF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00B6B-CC10-407F-90ED-E0C1A2288B1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589C4-388E-50DA-64F1-0564B18D1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937F-57E9-441B-B6D1-2DB5FCA34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95B0D-2DC4-4C14-B62E-A2ABF00F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6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8A94066C-F1D9-4800-A6C9-7A1E95C865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5F652639-3374-4D55-9009-311050A02C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AD00AE4-4162-4EC9-A095-C06D991B7C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228917" y="6402389"/>
            <a:ext cx="353483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82614-652C-405D-8C02-E574856F2D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47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7" r:id="rId1"/>
    <p:sldLayoutId id="2147485518" r:id="rId2"/>
    <p:sldLayoutId id="2147485519" r:id="rId3"/>
    <p:sldLayoutId id="2147485520" r:id="rId4"/>
    <p:sldLayoutId id="2147485521" r:id="rId5"/>
    <p:sldLayoutId id="2147485522" r:id="rId6"/>
    <p:sldLayoutId id="2147485523" r:id="rId7"/>
    <p:sldLayoutId id="2147485524" r:id="rId8"/>
    <p:sldLayoutId id="2147485525" r:id="rId9"/>
    <p:sldLayoutId id="2147485526" r:id="rId10"/>
    <p:sldLayoutId id="2147485527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1035050" indent="-577850" algn="l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455738" indent="-541338" algn="l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2019300" indent="-647700" algn="l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476500" indent="-647700" algn="l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4;p12"/>
          <p:cNvGrpSpPr/>
          <p:nvPr/>
        </p:nvGrpSpPr>
        <p:grpSpPr>
          <a:xfrm>
            <a:off x="-318" y="-267"/>
            <a:ext cx="12191763" cy="6859503"/>
            <a:chOff x="0" y="0"/>
            <a:chExt cx="12191761" cy="6859502"/>
          </a:xfrm>
        </p:grpSpPr>
        <p:sp>
          <p:nvSpPr>
            <p:cNvPr id="2" name="Google Shape;125;p12"/>
            <p:cNvSpPr/>
            <p:nvPr/>
          </p:nvSpPr>
          <p:spPr>
            <a:xfrm>
              <a:off x="0" y="4698265"/>
              <a:ext cx="12191762" cy="216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49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" name="Google Shape;126;p12"/>
            <p:cNvSpPr/>
            <p:nvPr/>
          </p:nvSpPr>
          <p:spPr>
            <a:xfrm>
              <a:off x="4222666" y="0"/>
              <a:ext cx="6122480" cy="107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43" y="0"/>
                  </a:moveTo>
                  <a:lnTo>
                    <a:pt x="0" y="7243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72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" name="Google Shape;127;p12"/>
            <p:cNvSpPr/>
            <p:nvPr/>
          </p:nvSpPr>
          <p:spPr>
            <a:xfrm>
              <a:off x="0" y="5386061"/>
              <a:ext cx="4222667" cy="146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000"/>
                  </a:moveTo>
                  <a:lnTo>
                    <a:pt x="0" y="21600"/>
                  </a:lnTo>
                  <a:lnTo>
                    <a:pt x="21600" y="10600"/>
                  </a:lnTo>
                  <a:lnTo>
                    <a:pt x="21600" y="0"/>
                  </a:lnTo>
                  <a:lnTo>
                    <a:pt x="0" y="11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" name="Google Shape;128;p12"/>
            <p:cNvSpPr/>
            <p:nvPr/>
          </p:nvSpPr>
          <p:spPr>
            <a:xfrm>
              <a:off x="10959884" y="3980557"/>
              <a:ext cx="1231878" cy="93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5019"/>
                  </a:lnTo>
                  <a:lnTo>
                    <a:pt x="0" y="21600"/>
                  </a:lnTo>
                  <a:lnTo>
                    <a:pt x="21600" y="16581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" name="Google Shape;129;p12"/>
            <p:cNvSpPr/>
            <p:nvPr/>
          </p:nvSpPr>
          <p:spPr>
            <a:xfrm>
              <a:off x="0" y="5041290"/>
              <a:ext cx="2108161" cy="1089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71"/>
                  </a:moveTo>
                  <a:lnTo>
                    <a:pt x="0" y="21600"/>
                  </a:lnTo>
                  <a:lnTo>
                    <a:pt x="21600" y="14229"/>
                  </a:lnTo>
                  <a:lnTo>
                    <a:pt x="21600" y="0"/>
                  </a:lnTo>
                  <a:lnTo>
                    <a:pt x="0" y="73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" name="Google Shape;130;p12"/>
            <p:cNvSpPr/>
            <p:nvPr/>
          </p:nvSpPr>
          <p:spPr>
            <a:xfrm>
              <a:off x="11575823" y="3262849"/>
              <a:ext cx="615939" cy="82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840"/>
                  </a:lnTo>
                  <a:lnTo>
                    <a:pt x="0" y="21600"/>
                  </a:lnTo>
                  <a:lnTo>
                    <a:pt x="21600" y="1876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" name="Google Shape;131;p12"/>
            <p:cNvSpPr/>
            <p:nvPr/>
          </p:nvSpPr>
          <p:spPr>
            <a:xfrm>
              <a:off x="8140541" y="2545141"/>
              <a:ext cx="4051221" cy="143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776"/>
                  </a:lnTo>
                  <a:lnTo>
                    <a:pt x="0" y="21600"/>
                  </a:lnTo>
                  <a:lnTo>
                    <a:pt x="21600" y="10824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" name="Google Shape;132;p12"/>
            <p:cNvSpPr/>
            <p:nvPr/>
          </p:nvSpPr>
          <p:spPr>
            <a:xfrm>
              <a:off x="1536669" y="2515234"/>
              <a:ext cx="2685998" cy="119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588"/>
                  </a:moveTo>
                  <a:lnTo>
                    <a:pt x="0" y="21600"/>
                  </a:lnTo>
                  <a:lnTo>
                    <a:pt x="21600" y="13012"/>
                  </a:lnTo>
                  <a:lnTo>
                    <a:pt x="21600" y="0"/>
                  </a:lnTo>
                  <a:lnTo>
                    <a:pt x="0" y="858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" name="Google Shape;133;p12"/>
            <p:cNvSpPr/>
            <p:nvPr/>
          </p:nvSpPr>
          <p:spPr>
            <a:xfrm>
              <a:off x="0" y="1989034"/>
              <a:ext cx="3136840" cy="127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402"/>
                  </a:moveTo>
                  <a:lnTo>
                    <a:pt x="0" y="21600"/>
                  </a:lnTo>
                  <a:lnTo>
                    <a:pt x="21600" y="12198"/>
                  </a:lnTo>
                  <a:lnTo>
                    <a:pt x="21600" y="0"/>
                  </a:lnTo>
                  <a:lnTo>
                    <a:pt x="0" y="9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" name="Google Shape;134;p12"/>
            <p:cNvSpPr/>
            <p:nvPr/>
          </p:nvSpPr>
          <p:spPr>
            <a:xfrm>
              <a:off x="10185200" y="392021"/>
              <a:ext cx="2006562" cy="107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7133"/>
                  </a:lnTo>
                  <a:lnTo>
                    <a:pt x="0" y="21600"/>
                  </a:lnTo>
                  <a:lnTo>
                    <a:pt x="21600" y="14467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7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5632" y="6317633"/>
            <a:ext cx="238722" cy="241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>
              <a:defRPr sz="16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ffectLst>
            <a:outerShdw blurRad="25400" dist="9525" dir="5400000" rotWithShape="0">
              <a:srgbClr val="00001A">
                <a:alpha val="1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6295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0" r:id="rId1"/>
    <p:sldLayoutId id="2147485861" r:id="rId2"/>
    <p:sldLayoutId id="2147485862" r:id="rId3"/>
    <p:sldLayoutId id="2147485863" r:id="rId4"/>
    <p:sldLayoutId id="2147485864" r:id="rId5"/>
    <p:sldLayoutId id="2147485865" r:id="rId6"/>
    <p:sldLayoutId id="2147485866" r:id="rId7"/>
    <p:sldLayoutId id="2147485867" r:id="rId8"/>
    <p:sldLayoutId id="2147485868" r:id="rId9"/>
    <p:sldLayoutId id="2147485869" r:id="rId10"/>
    <p:sldLayoutId id="2147485870" r:id="rId11"/>
    <p:sldLayoutId id="2147485871" r:id="rId12"/>
    <p:sldLayoutId id="2147485872" r:id="rId13"/>
    <p:sldLayoutId id="2147485873" r:id="rId14"/>
    <p:sldLayoutId id="2147485874" r:id="rId15"/>
    <p:sldLayoutId id="2147485875" r:id="rId16"/>
    <p:sldLayoutId id="2147485876" r:id="rId17"/>
    <p:sldLayoutId id="2147485877" r:id="rId18"/>
    <p:sldLayoutId id="2147485878" r:id="rId19"/>
    <p:sldLayoutId id="2147485879" r:id="rId20"/>
    <p:sldLayoutId id="2147485880" r:id="rId21"/>
    <p:sldLayoutId id="2147485881" r:id="rId22"/>
    <p:sldLayoutId id="2147485882" r:id="rId23"/>
    <p:sldLayoutId id="2147485883" r:id="rId24"/>
    <p:sldLayoutId id="2147485884" r:id="rId25"/>
    <p:sldLayoutId id="2147485885" r:id="rId26"/>
    <p:sldLayoutId id="2147485886" r:id="rId27"/>
    <p:sldLayoutId id="2147485887" r:id="rId28"/>
    <p:sldLayoutId id="2147485888" r:id="rId29"/>
    <p:sldLayoutId id="2147485889" r:id="rId30"/>
    <p:sldLayoutId id="2147485890" r:id="rId31"/>
    <p:sldLayoutId id="2147485891" r:id="rId32"/>
    <p:sldLayoutId id="2147485892" r:id="rId33"/>
    <p:sldLayoutId id="2147485893" r:id="rId34"/>
    <p:sldLayoutId id="2147485894" r:id="rId35"/>
    <p:sldLayoutId id="2147485895" r:id="rId36"/>
    <p:sldLayoutId id="2147485896" r:id="rId37"/>
    <p:sldLayoutId id="2147485897" r:id="rId38"/>
    <p:sldLayoutId id="2147485898" r:id="rId39"/>
    <p:sldLayoutId id="2147485899" r:id="rId40"/>
    <p:sldLayoutId id="2147485900" r:id="rId41"/>
    <p:sldLayoutId id="2147485901" r:id="rId42"/>
    <p:sldLayoutId id="2147485902" r:id="rId43"/>
    <p:sldLayoutId id="2147485903" r:id="rId44"/>
    <p:sldLayoutId id="2147485904" r:id="rId45"/>
    <p:sldLayoutId id="2147485905" r:id="rId46"/>
    <p:sldLayoutId id="2147485906" r:id="rId47"/>
    <p:sldLayoutId id="2147485907" r:id="rId48"/>
    <p:sldLayoutId id="2147485908" r:id="rId49"/>
    <p:sldLayoutId id="2147485909" r:id="rId50"/>
    <p:sldLayoutId id="2147485910" r:id="rId51"/>
    <p:sldLayoutId id="2147485911" r:id="rId52"/>
    <p:sldLayoutId id="2147485912" r:id="rId53"/>
    <p:sldLayoutId id="2147485913" r:id="rId54"/>
    <p:sldLayoutId id="2147485914" r:id="rId55"/>
    <p:sldLayoutId id="2147485915" r:id="rId56"/>
    <p:sldLayoutId id="2147485916" r:id="rId57"/>
    <p:sldLayoutId id="2147485917" r:id="rId58"/>
    <p:sldLayoutId id="2147485918" r:id="rId59"/>
    <p:sldLayoutId id="2147485919" r:id="rId60"/>
    <p:sldLayoutId id="2147485920" r:id="rId61"/>
    <p:sldLayoutId id="2147485921" r:id="rId62"/>
    <p:sldLayoutId id="2147485922" r:id="rId63"/>
    <p:sldLayoutId id="2147485923" r:id="rId64"/>
    <p:sldLayoutId id="2147485924" r:id="rId65"/>
    <p:sldLayoutId id="2147485925" r:id="rId66"/>
    <p:sldLayoutId id="2147485926" r:id="rId67"/>
    <p:sldLayoutId id="2147485927" r:id="rId68"/>
    <p:sldLayoutId id="2147485928" r:id="rId69"/>
    <p:sldLayoutId id="2147485929" r:id="rId70"/>
    <p:sldLayoutId id="2147485930" r:id="rId71"/>
    <p:sldLayoutId id="2147485931" r:id="rId72"/>
    <p:sldLayoutId id="2147485932" r:id="rId73"/>
    <p:sldLayoutId id="2147485933" r:id="rId74"/>
    <p:sldLayoutId id="2147485934" r:id="rId75"/>
    <p:sldLayoutId id="2147485935" r:id="rId76"/>
    <p:sldLayoutId id="2147485936" r:id="rId77"/>
    <p:sldLayoutId id="2147485937" r:id="rId78"/>
    <p:sldLayoutId id="2147485938" r:id="rId79"/>
    <p:sldLayoutId id="2147485939" r:id="rId80"/>
    <p:sldLayoutId id="2147485940" r:id="rId81"/>
    <p:sldLayoutId id="2147485941" r:id="rId82"/>
    <p:sldLayoutId id="2147485942" r:id="rId83"/>
    <p:sldLayoutId id="2147485943" r:id="rId84"/>
    <p:sldLayoutId id="2147485944" r:id="rId85"/>
    <p:sldLayoutId id="2147485945" r:id="rId86"/>
    <p:sldLayoutId id="2147485946" r:id="rId87"/>
    <p:sldLayoutId id="2147485947" r:id="rId88"/>
    <p:sldLayoutId id="2147485948" r:id="rId89"/>
    <p:sldLayoutId id="2147485949" r:id="rId90"/>
    <p:sldLayoutId id="2147485950" r:id="rId91"/>
    <p:sldLayoutId id="2147485951" r:id="rId92"/>
    <p:sldLayoutId id="2147485952" r:id="rId93"/>
    <p:sldLayoutId id="2147485953" r:id="rId94"/>
    <p:sldLayoutId id="2147485954" r:id="rId95"/>
    <p:sldLayoutId id="2147485955" r:id="rId96"/>
    <p:sldLayoutId id="2147485956" r:id="rId97"/>
    <p:sldLayoutId id="2147485957" r:id="rId98"/>
    <p:sldLayoutId id="2147485958" r:id="rId99"/>
    <p:sldLayoutId id="2147485959" r:id="rId100"/>
    <p:sldLayoutId id="2147485960" r:id="rId101"/>
    <p:sldLayoutId id="2147485961" r:id="rId102"/>
    <p:sldLayoutId id="2147485962" r:id="rId103"/>
    <p:sldLayoutId id="2147485963" r:id="rId104"/>
    <p:sldLayoutId id="2147485964" r:id="rId105"/>
    <p:sldLayoutId id="2147485965" r:id="rId106"/>
    <p:sldLayoutId id="2147485966" r:id="rId107"/>
    <p:sldLayoutId id="2147485967" r:id="rId108"/>
    <p:sldLayoutId id="2147485968" r:id="rId109"/>
    <p:sldLayoutId id="2147485969" r:id="rId110"/>
    <p:sldLayoutId id="2147485970" r:id="rId111"/>
    <p:sldLayoutId id="2147485971" r:id="rId112"/>
    <p:sldLayoutId id="2147485972" r:id="rId113"/>
    <p:sldLayoutId id="2147485973" r:id="rId114"/>
    <p:sldLayoutId id="2147485974" r:id="rId115"/>
    <p:sldLayoutId id="2147485975" r:id="rId116"/>
    <p:sldLayoutId id="2147485976" r:id="rId117"/>
    <p:sldLayoutId id="2147485977" r:id="rId118"/>
    <p:sldLayoutId id="2147485978" r:id="rId119"/>
    <p:sldLayoutId id="2147485979" r:id="rId120"/>
    <p:sldLayoutId id="2147485980" r:id="rId121"/>
    <p:sldLayoutId id="2147485981" r:id="rId122"/>
    <p:sldLayoutId id="2147485982" r:id="rId123"/>
    <p:sldLayoutId id="2147485983" r:id="rId124"/>
    <p:sldLayoutId id="2147485984" r:id="rId125"/>
    <p:sldLayoutId id="2147485985" r:id="rId126"/>
    <p:sldLayoutId id="2147485986" r:id="rId127"/>
    <p:sldLayoutId id="2147485987" r:id="rId128"/>
    <p:sldLayoutId id="2147485988" r:id="rId129"/>
    <p:sldLayoutId id="2147485989" r:id="rId130"/>
    <p:sldLayoutId id="2147485990" r:id="rId131"/>
    <p:sldLayoutId id="2147485991" r:id="rId132"/>
    <p:sldLayoutId id="2147485992" r:id="rId133"/>
    <p:sldLayoutId id="2147485993" r:id="rId134"/>
    <p:sldLayoutId id="2147485994" r:id="rId135"/>
    <p:sldLayoutId id="2147485995" r:id="rId136"/>
    <p:sldLayoutId id="2147485996" r:id="rId137"/>
    <p:sldLayoutId id="2147485997" r:id="rId138"/>
    <p:sldLayoutId id="2147485998" r:id="rId139"/>
    <p:sldLayoutId id="2147485999" r:id="rId140"/>
    <p:sldLayoutId id="2147486000" r:id="rId141"/>
    <p:sldLayoutId id="2147486001" r:id="rId142"/>
    <p:sldLayoutId id="2147486002" r:id="rId143"/>
    <p:sldLayoutId id="2147486003" r:id="rId144"/>
    <p:sldLayoutId id="2147486004" r:id="rId145"/>
    <p:sldLayoutId id="2147486005" r:id="rId146"/>
    <p:sldLayoutId id="2147486006" r:id="rId147"/>
    <p:sldLayoutId id="2147486007" r:id="rId148"/>
    <p:sldLayoutId id="2147486008" r:id="rId149"/>
    <p:sldLayoutId id="2147486009" r:id="rId150"/>
    <p:sldLayoutId id="2147486010" r:id="rId151"/>
    <p:sldLayoutId id="2147486011" r:id="rId152"/>
    <p:sldLayoutId id="2147486012" r:id="rId153"/>
    <p:sldLayoutId id="2147486013" r:id="rId154"/>
    <p:sldLayoutId id="2147486014" r:id="rId155"/>
    <p:sldLayoutId id="2147486015" r:id="rId156"/>
    <p:sldLayoutId id="2147486016" r:id="rId157"/>
    <p:sldLayoutId id="2147486017" r:id="rId158"/>
    <p:sldLayoutId id="2147486018" r:id="rId159"/>
    <p:sldLayoutId id="2147486019" r:id="rId160"/>
    <p:sldLayoutId id="2147486020" r:id="rId161"/>
    <p:sldLayoutId id="2147486021" r:id="rId162"/>
    <p:sldLayoutId id="2147486022" r:id="rId163"/>
    <p:sldLayoutId id="2147486023" r:id="rId164"/>
    <p:sldLayoutId id="2147486024" r:id="rId165"/>
    <p:sldLayoutId id="2147486025" r:id="rId166"/>
    <p:sldLayoutId id="2147486026" r:id="rId167"/>
    <p:sldLayoutId id="2147486027" r:id="rId168"/>
    <p:sldLayoutId id="2147486028" r:id="rId169"/>
    <p:sldLayoutId id="2147486029" r:id="rId170"/>
    <p:sldLayoutId id="2147486030" r:id="rId171"/>
    <p:sldLayoutId id="2147486031" r:id="rId172"/>
    <p:sldLayoutId id="2147486032" r:id="rId173"/>
    <p:sldLayoutId id="2147486033" r:id="rId174"/>
    <p:sldLayoutId id="2147486034" r:id="rId175"/>
    <p:sldLayoutId id="2147486035" r:id="rId176"/>
    <p:sldLayoutId id="2147486036" r:id="rId177"/>
    <p:sldLayoutId id="2147486037" r:id="rId178"/>
    <p:sldLayoutId id="2147486038" r:id="rId179"/>
    <p:sldLayoutId id="2147486039" r:id="rId180"/>
    <p:sldLayoutId id="2147486040" r:id="rId181"/>
    <p:sldLayoutId id="2147486041" r:id="rId182"/>
    <p:sldLayoutId id="2147486042" r:id="rId183"/>
    <p:sldLayoutId id="2147486043" r:id="rId184"/>
    <p:sldLayoutId id="2147486044" r:id="rId185"/>
    <p:sldLayoutId id="2147486045" r:id="rId186"/>
    <p:sldLayoutId id="2147486046" r:id="rId187"/>
    <p:sldLayoutId id="2147486047" r:id="rId188"/>
    <p:sldLayoutId id="2147486048" r:id="rId189"/>
    <p:sldLayoutId id="2147486049" r:id="rId190"/>
    <p:sldLayoutId id="2147486050" r:id="rId191"/>
    <p:sldLayoutId id="2147486051" r:id="rId192"/>
    <p:sldLayoutId id="2147486052" r:id="rId193"/>
    <p:sldLayoutId id="2147486053" r:id="rId194"/>
    <p:sldLayoutId id="2147486054" r:id="rId195"/>
    <p:sldLayoutId id="2147486055" r:id="rId196"/>
    <p:sldLayoutId id="2147486056" r:id="rId197"/>
    <p:sldLayoutId id="2147486057" r:id="rId198"/>
    <p:sldLayoutId id="2147486058" r:id="rId199"/>
    <p:sldLayoutId id="2147486059" r:id="rId200"/>
    <p:sldLayoutId id="2147486060" r:id="rId201"/>
    <p:sldLayoutId id="2147486061" r:id="rId202"/>
    <p:sldLayoutId id="2147486062" r:id="rId203"/>
    <p:sldLayoutId id="2147486063" r:id="rId204"/>
    <p:sldLayoutId id="2147486064" r:id="rId205"/>
    <p:sldLayoutId id="2147486065" r:id="rId206"/>
    <p:sldLayoutId id="2147486066" r:id="rId207"/>
    <p:sldLayoutId id="2147486067" r:id="rId208"/>
    <p:sldLayoutId id="2147486068" r:id="rId209"/>
    <p:sldLayoutId id="2147486069" r:id="rId210"/>
    <p:sldLayoutId id="2147486070" r:id="rId211"/>
    <p:sldLayoutId id="2147486071" r:id="rId212"/>
    <p:sldLayoutId id="2147486072" r:id="rId213"/>
    <p:sldLayoutId id="2147486073" r:id="rId214"/>
    <p:sldLayoutId id="2147486074" r:id="rId215"/>
    <p:sldLayoutId id="2147486075" r:id="rId216"/>
    <p:sldLayoutId id="2147486076" r:id="rId217"/>
    <p:sldLayoutId id="2147486077" r:id="rId218"/>
    <p:sldLayoutId id="2147486078" r:id="rId219"/>
    <p:sldLayoutId id="2147486079" r:id="rId220"/>
    <p:sldLayoutId id="2147486080" r:id="rId221"/>
    <p:sldLayoutId id="2147486081" r:id="rId222"/>
    <p:sldLayoutId id="2147486082" r:id="rId223"/>
    <p:sldLayoutId id="2147486083" r:id="rId224"/>
    <p:sldLayoutId id="2147486084" r:id="rId225"/>
    <p:sldLayoutId id="2147486085" r:id="rId226"/>
    <p:sldLayoutId id="2147486086" r:id="rId227"/>
    <p:sldLayoutId id="2147486087" r:id="rId228"/>
    <p:sldLayoutId id="2147486088" r:id="rId229"/>
    <p:sldLayoutId id="2147486089" r:id="rId230"/>
    <p:sldLayoutId id="2147486090" r:id="rId231"/>
    <p:sldLayoutId id="2147486091" r:id="rId232"/>
    <p:sldLayoutId id="2147486092" r:id="rId233"/>
    <p:sldLayoutId id="2147486093" r:id="rId234"/>
    <p:sldLayoutId id="2147486094" r:id="rId235"/>
    <p:sldLayoutId id="2147486095" r:id="rId236"/>
    <p:sldLayoutId id="2147486096" r:id="rId237"/>
    <p:sldLayoutId id="2147486097" r:id="rId238"/>
    <p:sldLayoutId id="2147486098" r:id="rId239"/>
    <p:sldLayoutId id="2147486099" r:id="rId240"/>
    <p:sldLayoutId id="2147486100" r:id="rId241"/>
    <p:sldLayoutId id="2147486101" r:id="rId242"/>
    <p:sldLayoutId id="2147486102" r:id="rId243"/>
    <p:sldLayoutId id="2147486103" r:id="rId244"/>
    <p:sldLayoutId id="2147486104" r:id="rId245"/>
    <p:sldLayoutId id="2147486105" r:id="rId246"/>
    <p:sldLayoutId id="2147486106" r:id="rId247"/>
    <p:sldLayoutId id="2147486107" r:id="rId248"/>
    <p:sldLayoutId id="2147486108" r:id="rId249"/>
    <p:sldLayoutId id="2147486109" r:id="rId250"/>
    <p:sldLayoutId id="2147486110" r:id="rId251"/>
    <p:sldLayoutId id="2147486111" r:id="rId252"/>
    <p:sldLayoutId id="2147486112" r:id="rId253"/>
    <p:sldLayoutId id="2147486113" r:id="rId254"/>
    <p:sldLayoutId id="2147486114" r:id="rId255"/>
    <p:sldLayoutId id="2147486115" r:id="rId256"/>
    <p:sldLayoutId id="2147486116" r:id="rId257"/>
    <p:sldLayoutId id="2147486117" r:id="rId258"/>
    <p:sldLayoutId id="2147486118" r:id="rId259"/>
    <p:sldLayoutId id="2147486119" r:id="rId260"/>
    <p:sldLayoutId id="2147486120" r:id="rId261"/>
    <p:sldLayoutId id="2147486121" r:id="rId262"/>
    <p:sldLayoutId id="2147486122" r:id="rId263"/>
    <p:sldLayoutId id="2147486123" r:id="rId264"/>
    <p:sldLayoutId id="2147486124" r:id="rId265"/>
    <p:sldLayoutId id="2147486125" r:id="rId266"/>
    <p:sldLayoutId id="2147486126" r:id="rId267"/>
    <p:sldLayoutId id="2147486127" r:id="rId268"/>
    <p:sldLayoutId id="2147486128" r:id="rId269"/>
    <p:sldLayoutId id="2147486129" r:id="rId270"/>
    <p:sldLayoutId id="2147486130" r:id="rId271"/>
    <p:sldLayoutId id="2147486131" r:id="rId272"/>
    <p:sldLayoutId id="2147486132" r:id="rId273"/>
    <p:sldLayoutId id="2147486133" r:id="rId274"/>
    <p:sldLayoutId id="2147486134" r:id="rId275"/>
    <p:sldLayoutId id="2147486135" r:id="rId276"/>
    <p:sldLayoutId id="2147486136" r:id="rId277"/>
    <p:sldLayoutId id="2147486137" r:id="rId278"/>
    <p:sldLayoutId id="2147486138" r:id="rId279"/>
    <p:sldLayoutId id="2147486139" r:id="rId280"/>
    <p:sldLayoutId id="2147486140" r:id="rId281"/>
    <p:sldLayoutId id="2147486141" r:id="rId282"/>
    <p:sldLayoutId id="2147486142" r:id="rId283"/>
    <p:sldLayoutId id="2147486143" r:id="rId284"/>
    <p:sldLayoutId id="2147486144" r:id="rId285"/>
    <p:sldLayoutId id="2147486145" r:id="rId286"/>
    <p:sldLayoutId id="2147486146" r:id="rId287"/>
    <p:sldLayoutId id="2147486147" r:id="rId288"/>
    <p:sldLayoutId id="2147486148" r:id="rId289"/>
    <p:sldLayoutId id="2147486149" r:id="rId290"/>
    <p:sldLayoutId id="2147486150" r:id="rId291"/>
    <p:sldLayoutId id="2147486151" r:id="rId292"/>
    <p:sldLayoutId id="2147486152" r:id="rId293"/>
    <p:sldLayoutId id="2147486153" r:id="rId294"/>
    <p:sldLayoutId id="2147486154" r:id="rId295"/>
    <p:sldLayoutId id="2147486155" r:id="rId296"/>
    <p:sldLayoutId id="2147486156" r:id="rId297"/>
    <p:sldLayoutId id="2147486157" r:id="rId298"/>
    <p:sldLayoutId id="2147486158" r:id="rId299"/>
    <p:sldLayoutId id="2147486159" r:id="rId300"/>
    <p:sldLayoutId id="2147486160" r:id="rId301"/>
    <p:sldLayoutId id="2147486161" r:id="rId302"/>
    <p:sldLayoutId id="2147486162" r:id="rId303"/>
    <p:sldLayoutId id="2147486163" r:id="rId304"/>
    <p:sldLayoutId id="2147486164" r:id="rId305"/>
    <p:sldLayoutId id="2147486165" r:id="rId306"/>
    <p:sldLayoutId id="2147486166" r:id="rId307"/>
    <p:sldLayoutId id="2147486167" r:id="rId308"/>
    <p:sldLayoutId id="2147486168" r:id="rId309"/>
    <p:sldLayoutId id="2147486169" r:id="rId310"/>
    <p:sldLayoutId id="2147486170" r:id="rId311"/>
    <p:sldLayoutId id="2147486171" r:id="rId312"/>
    <p:sldLayoutId id="2147486172" r:id="rId313"/>
    <p:sldLayoutId id="2147486173" r:id="rId314"/>
    <p:sldLayoutId id="2147486174" r:id="rId315"/>
    <p:sldLayoutId id="2147486175" r:id="rId316"/>
    <p:sldLayoutId id="2147486176" r:id="rId317"/>
    <p:sldLayoutId id="2147486177" r:id="rId31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9pPr>
    </p:titleStyle>
    <p:bodyStyle>
      <a:lvl1pPr marL="4572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1pPr>
      <a:lvl2pPr marL="9144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2pPr>
      <a:lvl3pPr marL="13716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3pPr>
      <a:lvl4pPr marL="18288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4pPr>
      <a:lvl5pPr marL="22860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5pPr>
      <a:lvl6pPr marL="27432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6pPr>
      <a:lvl7pPr marL="32004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7pPr>
      <a:lvl8pPr marL="36576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8pPr>
      <a:lvl9pPr marL="41148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tabLst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01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9" r:id="rId1"/>
    <p:sldLayoutId id="2147486180" r:id="rId2"/>
    <p:sldLayoutId id="2147486181" r:id="rId3"/>
  </p:sldLayoutIdLst>
  <p:txStyles>
    <p:titleStyle>
      <a:lvl1pPr algn="l" defTabSz="68545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88" indent="-171588" algn="l" defTabSz="68545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314" indent="-171588" algn="l" defTabSz="685451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588" algn="l" defTabSz="685451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6" indent="-171588" algn="l" defTabSz="685451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1" indent="-171588" algn="l" defTabSz="685451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7" indent="-171588" algn="l" defTabSz="685451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3" indent="-171588" algn="l" defTabSz="685451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69" indent="-171588" algn="l" defTabSz="685451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294" indent="-171588" algn="l" defTabSz="685451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725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902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7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353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0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5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706" algn="l" defTabSz="68545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D774A6F-936C-42CC-983E-814DA31812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7FFCA4B-07A4-4228-93D3-A7CBCFBAC3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5124A-A855-4F80-87FE-984F8C779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C3B932C5-B9C6-4AD3-9E4D-59DC3499B055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5DA9A-1591-4111-A6B8-B5FA6C8AF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6E164-F2D7-4E08-B95E-7F6DA811A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897240-9D1C-4DD7-92B0-B10D0D8E40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73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3" r:id="rId1"/>
    <p:sldLayoutId id="2147486184" r:id="rId2"/>
    <p:sldLayoutId id="2147486185" r:id="rId3"/>
    <p:sldLayoutId id="2147486186" r:id="rId4"/>
    <p:sldLayoutId id="2147486187" r:id="rId5"/>
    <p:sldLayoutId id="2147486188" r:id="rId6"/>
    <p:sldLayoutId id="2147486189" r:id="rId7"/>
    <p:sldLayoutId id="2147486190" r:id="rId8"/>
    <p:sldLayoutId id="2147486191" r:id="rId9"/>
    <p:sldLayoutId id="2147486192" r:id="rId10"/>
    <p:sldLayoutId id="2147486193" r:id="rId11"/>
  </p:sldLayoutIdLst>
  <p:transition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E8651E78-9F8F-45BA-B273-05226C9DA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FFFFFF"/>
              </a:solidFill>
              <a:latin typeface="Tw Cen MT" panose="020B0602020104020603" pitchFamily="34" charset="0"/>
              <a:sym typeface="Tw Cen MT" panose="020B0602020104020603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35974C4D-E639-4D42-8BD3-816422400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9525"/>
            <a:ext cx="711200" cy="228600"/>
          </a:xfrm>
          <a:prstGeom prst="rect">
            <a:avLst/>
          </a:prstGeom>
          <a:solidFill>
            <a:srgbClr val="DD804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FFFFFF"/>
              </a:solidFill>
              <a:latin typeface="Tw Cen MT" panose="020B0602020104020603" pitchFamily="34" charset="0"/>
              <a:sym typeface="Tw Cen MT" panose="020B0602020104020603" pitchFamily="34" charset="0"/>
            </a:endParaRP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B0A4605-40EE-4E02-B701-315F5CAA8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1279525"/>
            <a:ext cx="11404600" cy="228600"/>
          </a:xfrm>
          <a:prstGeom prst="rect">
            <a:avLst/>
          </a:prstGeom>
          <a:solidFill>
            <a:srgbClr val="94B6D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FFFFFF"/>
              </a:solidFill>
              <a:latin typeface="Tw Cen MT" panose="020B0602020104020603" pitchFamily="34" charset="0"/>
              <a:sym typeface="Tw Cen MT" panose="020B0602020104020603" pitchFamily="34" charset="0"/>
            </a:endParaRPr>
          </a:p>
        </p:txBody>
      </p:sp>
      <p:sp>
        <p:nvSpPr>
          <p:cNvPr id="5125" name="Rectangle 4">
            <a:extLst>
              <a:ext uri="{FF2B5EF4-FFF2-40B4-BE49-F238E27FC236}">
                <a16:creationId xmlns:a16="http://schemas.microsoft.com/office/drawing/2014/main" id="{223990B1-8BF4-4D7F-9958-393A6C0644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5126" name="Rectangle 5">
            <a:extLst>
              <a:ext uri="{FF2B5EF4-FFF2-40B4-BE49-F238E27FC236}">
                <a16:creationId xmlns:a16="http://schemas.microsoft.com/office/drawing/2014/main" id="{DEC0DB4E-E306-479C-9D60-88A0C59A38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8649859-5E9D-49C9-B73E-C86921CB44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54517" y="1247776"/>
            <a:ext cx="389467" cy="2825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  <a:latin typeface="Tw Cen MT" panose="020B0602020104020603" pitchFamily="34" charset="0"/>
                <a:sym typeface="Tw Cen MT" panose="020B0602020104020603" pitchFamily="34" charset="0"/>
              </a:defRPr>
            </a:lvl1pPr>
          </a:lstStyle>
          <a:p>
            <a:pPr>
              <a:defRPr/>
            </a:pPr>
            <a:fld id="{BB9FE750-271A-4DF8-ABE7-2C901C1319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89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5" r:id="rId1"/>
    <p:sldLayoutId id="2147486196" r:id="rId2"/>
    <p:sldLayoutId id="214748619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3" r:id="rId9"/>
    <p:sldLayoutId id="2147486204" r:id="rId10"/>
    <p:sldLayoutId id="2147486205" r:id="rId11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anose="020F0502020204030204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9pPr>
    </p:titleStyle>
    <p:bodyStyle>
      <a:lvl1pPr marL="214313" indent="-214313" algn="just" rtl="0" eaLnBrk="0" fontAlgn="base" hangingPunct="0">
        <a:spcBef>
          <a:spcPts val="13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b="1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33425" indent="-276225" algn="just" rtl="0" eaLnBrk="0" fontAlgn="base" hangingPunct="0">
        <a:spcBef>
          <a:spcPts val="13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b="1">
          <a:solidFill>
            <a:srgbClr val="000000"/>
          </a:solidFill>
          <a:latin typeface="+mn-lt"/>
          <a:cs typeface="+mn-cs"/>
          <a:sym typeface="Calibri" panose="020F0502020204030204" pitchFamily="34" charset="0"/>
        </a:defRPr>
      </a:lvl2pPr>
      <a:lvl3pPr marL="1173163" indent="-258763" algn="just" rtl="0" eaLnBrk="0" fontAlgn="base" hangingPunct="0">
        <a:spcBef>
          <a:spcPts val="13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 b="1">
          <a:solidFill>
            <a:srgbClr val="000000"/>
          </a:solidFill>
          <a:latin typeface="+mn-lt"/>
          <a:cs typeface="+mn-cs"/>
          <a:sym typeface="Calibri" panose="020F0502020204030204" pitchFamily="34" charset="0"/>
        </a:defRPr>
      </a:lvl3pPr>
      <a:lvl4pPr marL="1679575" indent="-307975" algn="just" rtl="0" eaLnBrk="0" fontAlgn="base" hangingPunct="0">
        <a:spcBef>
          <a:spcPts val="13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b="1">
          <a:solidFill>
            <a:srgbClr val="000000"/>
          </a:solidFill>
          <a:latin typeface="+mn-lt"/>
          <a:cs typeface="+mn-cs"/>
          <a:sym typeface="Calibri" panose="020F0502020204030204" pitchFamily="34" charset="0"/>
        </a:defRPr>
      </a:lvl4pPr>
      <a:lvl5pPr marL="2173288" indent="-344488" algn="just" rtl="0" eaLnBrk="0" fontAlgn="base" hangingPunct="0">
        <a:spcBef>
          <a:spcPts val="13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b="1">
          <a:solidFill>
            <a:srgbClr val="000000"/>
          </a:solidFill>
          <a:latin typeface="+mn-lt"/>
          <a:cs typeface="+mn-cs"/>
          <a:sym typeface="Calibri" panose="020F0502020204030204" pitchFamily="34" charset="0"/>
        </a:defRPr>
      </a:lvl5pPr>
      <a:lvl6pPr marL="2630488" indent="-344488" algn="just" rtl="0" fontAlgn="base" hangingPunct="0">
        <a:spcBef>
          <a:spcPts val="1300"/>
        </a:spcBef>
        <a:spcAft>
          <a:spcPct val="0"/>
        </a:spcAft>
        <a:buSzPct val="100000"/>
        <a:buFont typeface="Arial" pitchFamily="34" charset="0"/>
        <a:buChar char="»"/>
        <a:defRPr sz="2000" b="1">
          <a:solidFill>
            <a:srgbClr val="000000"/>
          </a:solidFill>
          <a:latin typeface="+mn-lt"/>
          <a:cs typeface="+mn-cs"/>
          <a:sym typeface="Calibri" pitchFamily="34" charset="0"/>
        </a:defRPr>
      </a:lvl6pPr>
      <a:lvl7pPr marL="3087688" indent="-344488" algn="just" rtl="0" fontAlgn="base" hangingPunct="0">
        <a:spcBef>
          <a:spcPts val="1300"/>
        </a:spcBef>
        <a:spcAft>
          <a:spcPct val="0"/>
        </a:spcAft>
        <a:buSzPct val="100000"/>
        <a:buFont typeface="Arial" pitchFamily="34" charset="0"/>
        <a:buChar char="»"/>
        <a:defRPr sz="2000" b="1">
          <a:solidFill>
            <a:srgbClr val="000000"/>
          </a:solidFill>
          <a:latin typeface="+mn-lt"/>
          <a:cs typeface="+mn-cs"/>
          <a:sym typeface="Calibri" pitchFamily="34" charset="0"/>
        </a:defRPr>
      </a:lvl7pPr>
      <a:lvl8pPr marL="3544888" indent="-344488" algn="just" rtl="0" fontAlgn="base" hangingPunct="0">
        <a:spcBef>
          <a:spcPts val="1300"/>
        </a:spcBef>
        <a:spcAft>
          <a:spcPct val="0"/>
        </a:spcAft>
        <a:buSzPct val="100000"/>
        <a:buFont typeface="Arial" pitchFamily="34" charset="0"/>
        <a:buChar char="»"/>
        <a:defRPr sz="2000" b="1">
          <a:solidFill>
            <a:srgbClr val="000000"/>
          </a:solidFill>
          <a:latin typeface="+mn-lt"/>
          <a:cs typeface="+mn-cs"/>
          <a:sym typeface="Calibri" pitchFamily="34" charset="0"/>
        </a:defRPr>
      </a:lvl8pPr>
      <a:lvl9pPr marL="4002088" indent="-344488" algn="just" rtl="0" fontAlgn="base" hangingPunct="0">
        <a:spcBef>
          <a:spcPts val="1300"/>
        </a:spcBef>
        <a:spcAft>
          <a:spcPct val="0"/>
        </a:spcAft>
        <a:buSzPct val="100000"/>
        <a:buFont typeface="Arial" pitchFamily="34" charset="0"/>
        <a:buChar char="»"/>
        <a:defRPr sz="2000" b="1">
          <a:solidFill>
            <a:srgbClr val="000000"/>
          </a:solidFill>
          <a:latin typeface="+mn-lt"/>
          <a:cs typeface="+mn-cs"/>
          <a:sym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AD6E5-F3EF-466E-B9DD-7DA5C614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004B2-711F-48B7-881F-EC439E4F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26FA6-A5F1-456C-8B75-4DC62521E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C8A3D-1001-43C9-B7AC-2FDFFF4A725A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81ED8-90BD-4C83-9CD1-E3F030CBA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D15A6-80D5-4A0B-B06F-B533C7E03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7713A-C902-433F-8137-EDA6E07E8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125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>
            <a:extLst>
              <a:ext uri="{FF2B5EF4-FFF2-40B4-BE49-F238E27FC236}">
                <a16:creationId xmlns:a16="http://schemas.microsoft.com/office/drawing/2014/main" id="{5396B276-9A4E-4C52-8724-264482F7E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Text Placeholder 2">
            <a:extLst>
              <a:ext uri="{FF2B5EF4-FFF2-40B4-BE49-F238E27FC236}">
                <a16:creationId xmlns:a16="http://schemas.microsoft.com/office/drawing/2014/main" id="{568B16D9-6343-42D7-87FB-9E8D26A46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4BDCE-2F4D-48DF-842E-6B0011FF5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9DF3A4-6BEA-4C88-8EBD-8B4DFFBD8C04}" type="datetimeFigureOut">
              <a:rPr lang="en-US"/>
              <a:pPr>
                <a:defRPr/>
              </a:pPr>
              <a:t>9/29/2022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1E84-D12B-4B3D-8FBC-7A6806354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D3D96-EADB-4451-AB13-39156E7E0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47D891-8F1C-4E3D-A570-ECD07892CD2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8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4;p12"/>
          <p:cNvGrpSpPr/>
          <p:nvPr/>
        </p:nvGrpSpPr>
        <p:grpSpPr>
          <a:xfrm>
            <a:off x="-318" y="-267"/>
            <a:ext cx="12191763" cy="6859503"/>
            <a:chOff x="0" y="0"/>
            <a:chExt cx="12191761" cy="6859502"/>
          </a:xfrm>
        </p:grpSpPr>
        <p:sp>
          <p:nvSpPr>
            <p:cNvPr id="2" name="Google Shape;125;p12"/>
            <p:cNvSpPr/>
            <p:nvPr/>
          </p:nvSpPr>
          <p:spPr>
            <a:xfrm>
              <a:off x="0" y="4698265"/>
              <a:ext cx="12191762" cy="216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49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3" name="Google Shape;126;p12"/>
            <p:cNvSpPr/>
            <p:nvPr/>
          </p:nvSpPr>
          <p:spPr>
            <a:xfrm>
              <a:off x="4222666" y="0"/>
              <a:ext cx="6122480" cy="107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43" y="0"/>
                  </a:moveTo>
                  <a:lnTo>
                    <a:pt x="0" y="7243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72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" name="Google Shape;127;p12"/>
            <p:cNvSpPr/>
            <p:nvPr/>
          </p:nvSpPr>
          <p:spPr>
            <a:xfrm>
              <a:off x="0" y="5386061"/>
              <a:ext cx="4222667" cy="146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000"/>
                  </a:moveTo>
                  <a:lnTo>
                    <a:pt x="0" y="21600"/>
                  </a:lnTo>
                  <a:lnTo>
                    <a:pt x="21600" y="10600"/>
                  </a:lnTo>
                  <a:lnTo>
                    <a:pt x="21600" y="0"/>
                  </a:lnTo>
                  <a:lnTo>
                    <a:pt x="0" y="11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5" name="Google Shape;128;p12"/>
            <p:cNvSpPr/>
            <p:nvPr/>
          </p:nvSpPr>
          <p:spPr>
            <a:xfrm>
              <a:off x="10959884" y="3980557"/>
              <a:ext cx="1231878" cy="93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5019"/>
                  </a:lnTo>
                  <a:lnTo>
                    <a:pt x="0" y="21600"/>
                  </a:lnTo>
                  <a:lnTo>
                    <a:pt x="21600" y="16581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" name="Google Shape;129;p12"/>
            <p:cNvSpPr/>
            <p:nvPr/>
          </p:nvSpPr>
          <p:spPr>
            <a:xfrm>
              <a:off x="0" y="5041291"/>
              <a:ext cx="2108161" cy="1089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71"/>
                  </a:moveTo>
                  <a:lnTo>
                    <a:pt x="0" y="21600"/>
                  </a:lnTo>
                  <a:lnTo>
                    <a:pt x="21600" y="14229"/>
                  </a:lnTo>
                  <a:lnTo>
                    <a:pt x="21600" y="0"/>
                  </a:lnTo>
                  <a:lnTo>
                    <a:pt x="0" y="73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7" name="Google Shape;130;p12"/>
            <p:cNvSpPr/>
            <p:nvPr/>
          </p:nvSpPr>
          <p:spPr>
            <a:xfrm>
              <a:off x="11575822" y="3262849"/>
              <a:ext cx="615940" cy="82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840"/>
                  </a:lnTo>
                  <a:lnTo>
                    <a:pt x="0" y="21600"/>
                  </a:lnTo>
                  <a:lnTo>
                    <a:pt x="21600" y="1876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" name="Google Shape;131;p12"/>
            <p:cNvSpPr/>
            <p:nvPr/>
          </p:nvSpPr>
          <p:spPr>
            <a:xfrm>
              <a:off x="8140541" y="2545141"/>
              <a:ext cx="4051221" cy="143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776"/>
                  </a:lnTo>
                  <a:lnTo>
                    <a:pt x="0" y="21600"/>
                  </a:lnTo>
                  <a:lnTo>
                    <a:pt x="21600" y="10824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9" name="Google Shape;132;p12"/>
            <p:cNvSpPr/>
            <p:nvPr/>
          </p:nvSpPr>
          <p:spPr>
            <a:xfrm>
              <a:off x="1536669" y="2515234"/>
              <a:ext cx="2685998" cy="119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588"/>
                  </a:moveTo>
                  <a:lnTo>
                    <a:pt x="0" y="21600"/>
                  </a:lnTo>
                  <a:lnTo>
                    <a:pt x="21600" y="13012"/>
                  </a:lnTo>
                  <a:lnTo>
                    <a:pt x="21600" y="0"/>
                  </a:lnTo>
                  <a:lnTo>
                    <a:pt x="0" y="858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" name="Google Shape;133;p12"/>
            <p:cNvSpPr/>
            <p:nvPr/>
          </p:nvSpPr>
          <p:spPr>
            <a:xfrm>
              <a:off x="0" y="1989034"/>
              <a:ext cx="3136840" cy="127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402"/>
                  </a:moveTo>
                  <a:lnTo>
                    <a:pt x="0" y="21600"/>
                  </a:lnTo>
                  <a:lnTo>
                    <a:pt x="21600" y="12198"/>
                  </a:lnTo>
                  <a:lnTo>
                    <a:pt x="21600" y="0"/>
                  </a:lnTo>
                  <a:lnTo>
                    <a:pt x="0" y="9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1" name="Google Shape;134;p12"/>
            <p:cNvSpPr/>
            <p:nvPr/>
          </p:nvSpPr>
          <p:spPr>
            <a:xfrm>
              <a:off x="10185200" y="392021"/>
              <a:ext cx="2006562" cy="107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7133"/>
                  </a:lnTo>
                  <a:lnTo>
                    <a:pt x="0" y="21600"/>
                  </a:lnTo>
                  <a:lnTo>
                    <a:pt x="21600" y="14467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5632" y="6312728"/>
            <a:ext cx="251672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>
              <a:defRPr sz="16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ffectLst>
            <a:outerShdw blurRad="25400" dist="9525" dir="5400000" rotWithShape="0">
              <a:srgbClr val="00001A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57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  <p:sldLayoutId id="2147483740" r:id="rId56"/>
    <p:sldLayoutId id="2147483741" r:id="rId57"/>
    <p:sldLayoutId id="2147483742" r:id="rId58"/>
    <p:sldLayoutId id="2147483743" r:id="rId59"/>
    <p:sldLayoutId id="2147483744" r:id="rId60"/>
    <p:sldLayoutId id="2147483745" r:id="rId61"/>
    <p:sldLayoutId id="2147483746" r:id="rId62"/>
    <p:sldLayoutId id="2147483747" r:id="rId63"/>
    <p:sldLayoutId id="2147483748" r:id="rId64"/>
    <p:sldLayoutId id="2147483749" r:id="rId65"/>
    <p:sldLayoutId id="2147483750" r:id="rId66"/>
    <p:sldLayoutId id="2147483751" r:id="rId67"/>
    <p:sldLayoutId id="2147483752" r:id="rId68"/>
    <p:sldLayoutId id="2147483753" r:id="rId69"/>
    <p:sldLayoutId id="2147483754" r:id="rId70"/>
    <p:sldLayoutId id="2147483755" r:id="rId71"/>
    <p:sldLayoutId id="2147483756" r:id="rId72"/>
    <p:sldLayoutId id="2147483757" r:id="rId73"/>
    <p:sldLayoutId id="2147483758" r:id="rId74"/>
    <p:sldLayoutId id="2147483759" r:id="rId75"/>
    <p:sldLayoutId id="2147483760" r:id="rId76"/>
    <p:sldLayoutId id="2147483761" r:id="rId77"/>
    <p:sldLayoutId id="2147483762" r:id="rId78"/>
    <p:sldLayoutId id="2147483763" r:id="rId79"/>
    <p:sldLayoutId id="2147483764" r:id="rId80"/>
    <p:sldLayoutId id="2147483765" r:id="rId81"/>
    <p:sldLayoutId id="2147483766" r:id="rId82"/>
    <p:sldLayoutId id="2147483767" r:id="rId83"/>
    <p:sldLayoutId id="2147483768" r:id="rId84"/>
    <p:sldLayoutId id="2147483769" r:id="rId85"/>
    <p:sldLayoutId id="2147483770" r:id="rId86"/>
    <p:sldLayoutId id="2147483771" r:id="rId87"/>
    <p:sldLayoutId id="2147483772" r:id="rId88"/>
    <p:sldLayoutId id="2147483773" r:id="rId89"/>
    <p:sldLayoutId id="2147483774" r:id="rId90"/>
    <p:sldLayoutId id="2147483775" r:id="rId91"/>
    <p:sldLayoutId id="2147483776" r:id="rId92"/>
    <p:sldLayoutId id="2147483777" r:id="rId93"/>
    <p:sldLayoutId id="2147483778" r:id="rId94"/>
    <p:sldLayoutId id="2147483779" r:id="rId95"/>
    <p:sldLayoutId id="2147483780" r:id="rId96"/>
    <p:sldLayoutId id="2147483781" r:id="rId97"/>
    <p:sldLayoutId id="2147483782" r:id="rId98"/>
    <p:sldLayoutId id="2147483783" r:id="rId99"/>
    <p:sldLayoutId id="2147483784" r:id="rId100"/>
    <p:sldLayoutId id="2147483785" r:id="rId101"/>
    <p:sldLayoutId id="2147483786" r:id="rId102"/>
    <p:sldLayoutId id="2147483787" r:id="rId103"/>
    <p:sldLayoutId id="2147483788" r:id="rId104"/>
    <p:sldLayoutId id="2147483789" r:id="rId105"/>
    <p:sldLayoutId id="2147483790" r:id="rId106"/>
    <p:sldLayoutId id="2147483791" r:id="rId107"/>
    <p:sldLayoutId id="2147483792" r:id="rId108"/>
    <p:sldLayoutId id="2147483793" r:id="rId109"/>
    <p:sldLayoutId id="2147483794" r:id="rId110"/>
    <p:sldLayoutId id="2147483795" r:id="rId111"/>
    <p:sldLayoutId id="2147483796" r:id="rId112"/>
    <p:sldLayoutId id="2147483797" r:id="rId113"/>
    <p:sldLayoutId id="2147483798" r:id="rId114"/>
    <p:sldLayoutId id="2147483799" r:id="rId115"/>
    <p:sldLayoutId id="2147483800" r:id="rId116"/>
    <p:sldLayoutId id="2147483801" r:id="rId117"/>
    <p:sldLayoutId id="2147483802" r:id="rId118"/>
    <p:sldLayoutId id="2147483803" r:id="rId119"/>
    <p:sldLayoutId id="2147483804" r:id="rId120"/>
    <p:sldLayoutId id="2147483805" r:id="rId121"/>
    <p:sldLayoutId id="2147483806" r:id="rId122"/>
    <p:sldLayoutId id="2147483807" r:id="rId123"/>
    <p:sldLayoutId id="2147483808" r:id="rId124"/>
    <p:sldLayoutId id="2147483809" r:id="rId125"/>
    <p:sldLayoutId id="2147483810" r:id="rId126"/>
    <p:sldLayoutId id="2147483811" r:id="rId127"/>
    <p:sldLayoutId id="2147483812" r:id="rId128"/>
    <p:sldLayoutId id="2147483813" r:id="rId129"/>
    <p:sldLayoutId id="2147483814" r:id="rId130"/>
    <p:sldLayoutId id="2147483815" r:id="rId131"/>
    <p:sldLayoutId id="2147483816" r:id="rId132"/>
    <p:sldLayoutId id="2147483817" r:id="rId133"/>
    <p:sldLayoutId id="2147483818" r:id="rId134"/>
    <p:sldLayoutId id="2147483819" r:id="rId135"/>
    <p:sldLayoutId id="2147483820" r:id="rId136"/>
    <p:sldLayoutId id="2147483821" r:id="rId137"/>
    <p:sldLayoutId id="2147483822" r:id="rId138"/>
    <p:sldLayoutId id="2147483823" r:id="rId139"/>
    <p:sldLayoutId id="2147483824" r:id="rId140"/>
    <p:sldLayoutId id="2147483825" r:id="rId141"/>
    <p:sldLayoutId id="2147483826" r:id="rId142"/>
    <p:sldLayoutId id="2147483827" r:id="rId143"/>
    <p:sldLayoutId id="2147483828" r:id="rId144"/>
    <p:sldLayoutId id="2147483829" r:id="rId145"/>
    <p:sldLayoutId id="2147483830" r:id="rId146"/>
    <p:sldLayoutId id="2147483831" r:id="rId147"/>
    <p:sldLayoutId id="2147483832" r:id="rId148"/>
    <p:sldLayoutId id="2147483833" r:id="rId149"/>
    <p:sldLayoutId id="2147483834" r:id="rId150"/>
    <p:sldLayoutId id="2147483835" r:id="rId151"/>
    <p:sldLayoutId id="2147483836" r:id="rId152"/>
    <p:sldLayoutId id="2147483837" r:id="rId153"/>
    <p:sldLayoutId id="2147483838" r:id="rId154"/>
    <p:sldLayoutId id="2147483839" r:id="rId155"/>
    <p:sldLayoutId id="2147483840" r:id="rId156"/>
    <p:sldLayoutId id="2147483841" r:id="rId157"/>
    <p:sldLayoutId id="2147483842" r:id="rId158"/>
    <p:sldLayoutId id="2147483843" r:id="rId159"/>
    <p:sldLayoutId id="2147483844" r:id="rId160"/>
    <p:sldLayoutId id="2147483845" r:id="rId161"/>
    <p:sldLayoutId id="2147483846" r:id="rId162"/>
    <p:sldLayoutId id="2147483847" r:id="rId163"/>
    <p:sldLayoutId id="2147483848" r:id="rId164"/>
    <p:sldLayoutId id="2147483849" r:id="rId165"/>
    <p:sldLayoutId id="2147483850" r:id="rId166"/>
    <p:sldLayoutId id="2147483851" r:id="rId167"/>
    <p:sldLayoutId id="2147483852" r:id="rId168"/>
    <p:sldLayoutId id="2147483853" r:id="rId169"/>
    <p:sldLayoutId id="2147483854" r:id="rId170"/>
    <p:sldLayoutId id="2147483855" r:id="rId171"/>
    <p:sldLayoutId id="2147483856" r:id="rId172"/>
    <p:sldLayoutId id="2147483857" r:id="rId173"/>
    <p:sldLayoutId id="2147483858" r:id="rId174"/>
    <p:sldLayoutId id="2147483859" r:id="rId175"/>
    <p:sldLayoutId id="2147483860" r:id="rId176"/>
    <p:sldLayoutId id="2147483861" r:id="rId177"/>
    <p:sldLayoutId id="2147483862" r:id="rId178"/>
    <p:sldLayoutId id="2147483863" r:id="rId179"/>
    <p:sldLayoutId id="2147483864" r:id="rId180"/>
    <p:sldLayoutId id="2147483865" r:id="rId181"/>
    <p:sldLayoutId id="2147483866" r:id="rId182"/>
    <p:sldLayoutId id="2147483867" r:id="rId183"/>
    <p:sldLayoutId id="2147483868" r:id="rId184"/>
    <p:sldLayoutId id="2147483869" r:id="rId185"/>
    <p:sldLayoutId id="2147483870" r:id="rId186"/>
    <p:sldLayoutId id="2147483871" r:id="rId187"/>
    <p:sldLayoutId id="2147483872" r:id="rId188"/>
    <p:sldLayoutId id="2147483873" r:id="rId189"/>
    <p:sldLayoutId id="2147483874" r:id="rId190"/>
    <p:sldLayoutId id="2147483875" r:id="rId191"/>
    <p:sldLayoutId id="2147483876" r:id="rId192"/>
    <p:sldLayoutId id="2147483877" r:id="rId193"/>
    <p:sldLayoutId id="2147483878" r:id="rId194"/>
    <p:sldLayoutId id="2147483879" r:id="rId195"/>
    <p:sldLayoutId id="2147483880" r:id="rId196"/>
    <p:sldLayoutId id="2147483881" r:id="rId197"/>
    <p:sldLayoutId id="2147483882" r:id="rId198"/>
    <p:sldLayoutId id="2147483883" r:id="rId199"/>
    <p:sldLayoutId id="2147483884" r:id="rId200"/>
    <p:sldLayoutId id="2147483885" r:id="rId201"/>
    <p:sldLayoutId id="2147483886" r:id="rId202"/>
    <p:sldLayoutId id="2147483887" r:id="rId203"/>
    <p:sldLayoutId id="2147483888" r:id="rId204"/>
    <p:sldLayoutId id="2147483889" r:id="rId205"/>
    <p:sldLayoutId id="2147483890" r:id="rId206"/>
    <p:sldLayoutId id="2147483891" r:id="rId207"/>
    <p:sldLayoutId id="2147483892" r:id="rId208"/>
    <p:sldLayoutId id="2147483893" r:id="rId209"/>
    <p:sldLayoutId id="2147483894" r:id="rId210"/>
    <p:sldLayoutId id="2147483895" r:id="rId211"/>
    <p:sldLayoutId id="2147483896" r:id="rId212"/>
    <p:sldLayoutId id="2147483897" r:id="rId213"/>
    <p:sldLayoutId id="2147483898" r:id="rId214"/>
    <p:sldLayoutId id="2147483899" r:id="rId215"/>
    <p:sldLayoutId id="2147483900" r:id="rId216"/>
    <p:sldLayoutId id="2147483901" r:id="rId217"/>
    <p:sldLayoutId id="2147483902" r:id="rId218"/>
    <p:sldLayoutId id="2147483903" r:id="rId219"/>
    <p:sldLayoutId id="2147483904" r:id="rId220"/>
    <p:sldLayoutId id="2147483905" r:id="rId221"/>
    <p:sldLayoutId id="2147483906" r:id="rId222"/>
    <p:sldLayoutId id="2147483907" r:id="rId223"/>
    <p:sldLayoutId id="2147483908" r:id="rId224"/>
    <p:sldLayoutId id="2147483909" r:id="rId225"/>
    <p:sldLayoutId id="2147483910" r:id="rId226"/>
    <p:sldLayoutId id="2147483911" r:id="rId227"/>
    <p:sldLayoutId id="2147483912" r:id="rId228"/>
    <p:sldLayoutId id="2147483913" r:id="rId229"/>
    <p:sldLayoutId id="2147483914" r:id="rId230"/>
    <p:sldLayoutId id="2147483915" r:id="rId231"/>
    <p:sldLayoutId id="2147483916" r:id="rId232"/>
    <p:sldLayoutId id="2147483917" r:id="rId233"/>
    <p:sldLayoutId id="2147483918" r:id="rId234"/>
    <p:sldLayoutId id="2147483919" r:id="rId235"/>
    <p:sldLayoutId id="2147483920" r:id="rId236"/>
    <p:sldLayoutId id="2147483921" r:id="rId237"/>
    <p:sldLayoutId id="2147483922" r:id="rId238"/>
    <p:sldLayoutId id="2147483923" r:id="rId239"/>
    <p:sldLayoutId id="2147483924" r:id="rId240"/>
    <p:sldLayoutId id="2147483925" r:id="rId241"/>
    <p:sldLayoutId id="2147483926" r:id="rId242"/>
    <p:sldLayoutId id="2147483927" r:id="rId243"/>
    <p:sldLayoutId id="2147483928" r:id="rId244"/>
    <p:sldLayoutId id="2147483929" r:id="rId245"/>
    <p:sldLayoutId id="2147483930" r:id="rId246"/>
    <p:sldLayoutId id="2147483931" r:id="rId247"/>
    <p:sldLayoutId id="2147483932" r:id="rId248"/>
    <p:sldLayoutId id="2147483933" r:id="rId249"/>
    <p:sldLayoutId id="2147483934" r:id="rId250"/>
    <p:sldLayoutId id="2147483935" r:id="rId251"/>
    <p:sldLayoutId id="2147483936" r:id="rId252"/>
    <p:sldLayoutId id="2147483937" r:id="rId253"/>
    <p:sldLayoutId id="2147483938" r:id="rId254"/>
    <p:sldLayoutId id="2147483939" r:id="rId255"/>
    <p:sldLayoutId id="2147483940" r:id="rId256"/>
    <p:sldLayoutId id="2147483941" r:id="rId257"/>
    <p:sldLayoutId id="2147483942" r:id="rId258"/>
    <p:sldLayoutId id="2147483943" r:id="rId259"/>
    <p:sldLayoutId id="2147483944" r:id="rId260"/>
    <p:sldLayoutId id="2147483945" r:id="rId261"/>
    <p:sldLayoutId id="2147483946" r:id="rId262"/>
    <p:sldLayoutId id="2147483947" r:id="rId263"/>
    <p:sldLayoutId id="2147483948" r:id="rId264"/>
    <p:sldLayoutId id="2147483949" r:id="rId265"/>
    <p:sldLayoutId id="2147483950" r:id="rId266"/>
    <p:sldLayoutId id="2147483951" r:id="rId267"/>
    <p:sldLayoutId id="2147483952" r:id="rId268"/>
    <p:sldLayoutId id="2147483953" r:id="rId269"/>
    <p:sldLayoutId id="2147483954" r:id="rId270"/>
    <p:sldLayoutId id="2147483955" r:id="rId271"/>
    <p:sldLayoutId id="2147483956" r:id="rId272"/>
    <p:sldLayoutId id="2147483957" r:id="rId273"/>
    <p:sldLayoutId id="2147483958" r:id="rId274"/>
    <p:sldLayoutId id="2147483959" r:id="rId275"/>
    <p:sldLayoutId id="2147483960" r:id="rId276"/>
    <p:sldLayoutId id="2147483961" r:id="rId277"/>
    <p:sldLayoutId id="2147483962" r:id="rId278"/>
    <p:sldLayoutId id="2147483963" r:id="rId279"/>
    <p:sldLayoutId id="2147483964" r:id="rId280"/>
    <p:sldLayoutId id="2147483965" r:id="rId281"/>
    <p:sldLayoutId id="2147483966" r:id="rId282"/>
    <p:sldLayoutId id="2147483967" r:id="rId283"/>
    <p:sldLayoutId id="2147483968" r:id="rId284"/>
    <p:sldLayoutId id="2147483969" r:id="rId285"/>
    <p:sldLayoutId id="2147483970" r:id="rId286"/>
    <p:sldLayoutId id="2147483971" r:id="rId287"/>
    <p:sldLayoutId id="2147483972" r:id="rId288"/>
    <p:sldLayoutId id="2147483973" r:id="rId289"/>
    <p:sldLayoutId id="2147483974" r:id="rId290"/>
    <p:sldLayoutId id="2147483975" r:id="rId291"/>
    <p:sldLayoutId id="2147483976" r:id="rId292"/>
    <p:sldLayoutId id="2147483977" r:id="rId293"/>
    <p:sldLayoutId id="2147483978" r:id="rId294"/>
    <p:sldLayoutId id="2147483979" r:id="rId295"/>
    <p:sldLayoutId id="2147483980" r:id="rId296"/>
    <p:sldLayoutId id="2147483981" r:id="rId297"/>
    <p:sldLayoutId id="2147483982" r:id="rId298"/>
    <p:sldLayoutId id="2147483983" r:id="rId299"/>
    <p:sldLayoutId id="2147483984" r:id="rId300"/>
    <p:sldLayoutId id="2147483985" r:id="rId301"/>
    <p:sldLayoutId id="2147483986" r:id="rId302"/>
    <p:sldLayoutId id="2147483987" r:id="rId303"/>
    <p:sldLayoutId id="2147483988" r:id="rId304"/>
    <p:sldLayoutId id="2147483989" r:id="rId305"/>
    <p:sldLayoutId id="2147483990" r:id="rId306"/>
    <p:sldLayoutId id="2147483991" r:id="rId307"/>
    <p:sldLayoutId id="2147483992" r:id="rId308"/>
    <p:sldLayoutId id="2147483993" r:id="rId309"/>
    <p:sldLayoutId id="2147483994" r:id="rId310"/>
    <p:sldLayoutId id="2147483995" r:id="rId311"/>
    <p:sldLayoutId id="2147483996" r:id="rId312"/>
    <p:sldLayoutId id="2147483997" r:id="rId313"/>
    <p:sldLayoutId id="2147483998" r:id="rId314"/>
    <p:sldLayoutId id="2147483999" r:id="rId315"/>
    <p:sldLayoutId id="2147484000" r:id="rId316"/>
    <p:sldLayoutId id="2147484001" r:id="rId317"/>
    <p:sldLayoutId id="2147484002" r:id="rId31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9pPr>
    </p:titleStyle>
    <p:bodyStyle>
      <a:lvl1pPr marL="4572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1pPr>
      <a:lvl2pPr marL="9144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2pPr>
      <a:lvl3pPr marL="13716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3pPr>
      <a:lvl4pPr marL="18288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4pPr>
      <a:lvl5pPr marL="22860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5pPr>
      <a:lvl6pPr marL="27432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6pPr>
      <a:lvl7pPr marL="32004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7pPr>
      <a:lvl8pPr marL="36576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8pPr>
      <a:lvl9pPr marL="41148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8" y="6400436"/>
            <a:ext cx="275033" cy="276956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  <p:sldLayoutId id="2147484022" r:id="rId19"/>
    <p:sldLayoutId id="2147484023" r:id="rId20"/>
    <p:sldLayoutId id="2147484024" r:id="rId21"/>
    <p:sldLayoutId id="2147484025" r:id="rId22"/>
    <p:sldLayoutId id="2147484026" r:id="rId23"/>
    <p:sldLayoutId id="2147484027" r:id="rId24"/>
    <p:sldLayoutId id="2147484028" r:id="rId25"/>
    <p:sldLayoutId id="2147484029" r:id="rId26"/>
    <p:sldLayoutId id="2147484030" r:id="rId27"/>
    <p:sldLayoutId id="2147484031" r:id="rId28"/>
    <p:sldLayoutId id="2147484032" r:id="rId29"/>
    <p:sldLayoutId id="2147484033" r:id="rId30"/>
    <p:sldLayoutId id="2147484034" r:id="rId31"/>
    <p:sldLayoutId id="2147484035" r:id="rId32"/>
    <p:sldLayoutId id="2147484036" r:id="rId33"/>
    <p:sldLayoutId id="2147484037" r:id="rId34"/>
    <p:sldLayoutId id="2147484038" r:id="rId35"/>
    <p:sldLayoutId id="2147484039" r:id="rId36"/>
    <p:sldLayoutId id="2147484040" r:id="rId37"/>
    <p:sldLayoutId id="2147484041" r:id="rId38"/>
    <p:sldLayoutId id="2147484042" r:id="rId39"/>
    <p:sldLayoutId id="2147484043" r:id="rId40"/>
    <p:sldLayoutId id="2147484044" r:id="rId41"/>
    <p:sldLayoutId id="2147484045" r:id="rId42"/>
    <p:sldLayoutId id="2147484046" r:id="rId43"/>
    <p:sldLayoutId id="2147484047" r:id="rId44"/>
    <p:sldLayoutId id="2147484048" r:id="rId45"/>
    <p:sldLayoutId id="2147484049" r:id="rId46"/>
    <p:sldLayoutId id="2147484050" r:id="rId47"/>
    <p:sldLayoutId id="2147484051" r:id="rId48"/>
    <p:sldLayoutId id="2147484052" r:id="rId49"/>
    <p:sldLayoutId id="2147484053" r:id="rId50"/>
    <p:sldLayoutId id="2147484054" r:id="rId51"/>
    <p:sldLayoutId id="2147484055" r:id="rId52"/>
    <p:sldLayoutId id="2147484056" r:id="rId53"/>
    <p:sldLayoutId id="2147484057" r:id="rId54"/>
    <p:sldLayoutId id="2147484058" r:id="rId55"/>
    <p:sldLayoutId id="2147484059" r:id="rId56"/>
    <p:sldLayoutId id="2147484060" r:id="rId57"/>
    <p:sldLayoutId id="2147484061" r:id="rId58"/>
    <p:sldLayoutId id="2147484062" r:id="rId59"/>
    <p:sldLayoutId id="2147484063" r:id="rId60"/>
    <p:sldLayoutId id="2147484064" r:id="rId61"/>
    <p:sldLayoutId id="2147484065" r:id="rId62"/>
    <p:sldLayoutId id="2147484066" r:id="rId63"/>
    <p:sldLayoutId id="2147484067" r:id="rId64"/>
    <p:sldLayoutId id="2147484068" r:id="rId65"/>
    <p:sldLayoutId id="2147484069" r:id="rId66"/>
    <p:sldLayoutId id="2147484070" r:id="rId67"/>
    <p:sldLayoutId id="2147484071" r:id="rId68"/>
    <p:sldLayoutId id="2147484072" r:id="rId69"/>
    <p:sldLayoutId id="2147484073" r:id="rId70"/>
    <p:sldLayoutId id="2147484074" r:id="rId71"/>
    <p:sldLayoutId id="2147484075" r:id="rId72"/>
    <p:sldLayoutId id="2147484076" r:id="rId73"/>
    <p:sldLayoutId id="2147484077" r:id="rId74"/>
    <p:sldLayoutId id="2147484078" r:id="rId75"/>
    <p:sldLayoutId id="2147484079" r:id="rId76"/>
    <p:sldLayoutId id="2147484080" r:id="rId77"/>
    <p:sldLayoutId id="2147484081" r:id="rId78"/>
    <p:sldLayoutId id="2147484082" r:id="rId79"/>
    <p:sldLayoutId id="2147484083" r:id="rId80"/>
    <p:sldLayoutId id="2147484084" r:id="rId81"/>
    <p:sldLayoutId id="2147484085" r:id="rId82"/>
    <p:sldLayoutId id="2147484086" r:id="rId83"/>
    <p:sldLayoutId id="2147484087" r:id="rId84"/>
    <p:sldLayoutId id="2147484088" r:id="rId85"/>
    <p:sldLayoutId id="2147484089" r:id="rId86"/>
    <p:sldLayoutId id="2147484090" r:id="rId87"/>
    <p:sldLayoutId id="2147484091" r:id="rId88"/>
    <p:sldLayoutId id="2147484092" r:id="rId89"/>
    <p:sldLayoutId id="2147484093" r:id="rId90"/>
    <p:sldLayoutId id="2147484094" r:id="rId91"/>
    <p:sldLayoutId id="2147484095" r:id="rId92"/>
    <p:sldLayoutId id="2147484096" r:id="rId93"/>
    <p:sldLayoutId id="2147484097" r:id="rId94"/>
    <p:sldLayoutId id="2147484098" r:id="rId95"/>
    <p:sldLayoutId id="2147484099" r:id="rId96"/>
    <p:sldLayoutId id="2147484100" r:id="rId97"/>
    <p:sldLayoutId id="2147484101" r:id="rId98"/>
    <p:sldLayoutId id="2147484102" r:id="rId99"/>
    <p:sldLayoutId id="2147484103" r:id="rId100"/>
    <p:sldLayoutId id="2147484104" r:id="rId101"/>
    <p:sldLayoutId id="2147484105" r:id="rId102"/>
    <p:sldLayoutId id="2147484106" r:id="rId103"/>
    <p:sldLayoutId id="2147484107" r:id="rId104"/>
    <p:sldLayoutId id="2147484108" r:id="rId105"/>
    <p:sldLayoutId id="2147484109" r:id="rId106"/>
    <p:sldLayoutId id="2147484110" r:id="rId107"/>
    <p:sldLayoutId id="2147484111" r:id="rId108"/>
    <p:sldLayoutId id="2147484112" r:id="rId109"/>
    <p:sldLayoutId id="2147484113" r:id="rId110"/>
    <p:sldLayoutId id="2147484114" r:id="rId111"/>
    <p:sldLayoutId id="2147484115" r:id="rId112"/>
    <p:sldLayoutId id="2147484116" r:id="rId113"/>
    <p:sldLayoutId id="2147484117" r:id="rId114"/>
    <p:sldLayoutId id="2147484118" r:id="rId115"/>
    <p:sldLayoutId id="2147484119" r:id="rId116"/>
    <p:sldLayoutId id="2147484120" r:id="rId117"/>
    <p:sldLayoutId id="2147484121" r:id="rId118"/>
    <p:sldLayoutId id="2147484122" r:id="rId119"/>
    <p:sldLayoutId id="2147484123" r:id="rId120"/>
    <p:sldLayoutId id="2147484124" r:id="rId121"/>
    <p:sldLayoutId id="2147484125" r:id="rId122"/>
    <p:sldLayoutId id="2147484126" r:id="rId123"/>
    <p:sldLayoutId id="2147484127" r:id="rId124"/>
    <p:sldLayoutId id="2147484128" r:id="rId125"/>
    <p:sldLayoutId id="2147484129" r:id="rId126"/>
    <p:sldLayoutId id="2147484130" r:id="rId127"/>
    <p:sldLayoutId id="2147484131" r:id="rId128"/>
    <p:sldLayoutId id="2147484132" r:id="rId129"/>
    <p:sldLayoutId id="2147484133" r:id="rId130"/>
    <p:sldLayoutId id="2147484134" r:id="rId131"/>
    <p:sldLayoutId id="2147484135" r:id="rId132"/>
    <p:sldLayoutId id="2147484136" r:id="rId133"/>
    <p:sldLayoutId id="2147484137" r:id="rId134"/>
    <p:sldLayoutId id="2147484138" r:id="rId135"/>
    <p:sldLayoutId id="2147484139" r:id="rId136"/>
    <p:sldLayoutId id="2147484140" r:id="rId137"/>
    <p:sldLayoutId id="2147484141" r:id="rId138"/>
    <p:sldLayoutId id="2147484142" r:id="rId139"/>
    <p:sldLayoutId id="2147484143" r:id="rId140"/>
    <p:sldLayoutId id="2147484144" r:id="rId141"/>
    <p:sldLayoutId id="2147484145" r:id="rId142"/>
    <p:sldLayoutId id="2147484146" r:id="rId143"/>
    <p:sldLayoutId id="2147484147" r:id="rId144"/>
    <p:sldLayoutId id="2147484148" r:id="rId145"/>
    <p:sldLayoutId id="2147484149" r:id="rId146"/>
    <p:sldLayoutId id="2147484150" r:id="rId147"/>
    <p:sldLayoutId id="2147484151" r:id="rId148"/>
    <p:sldLayoutId id="2147484152" r:id="rId149"/>
    <p:sldLayoutId id="2147484153" r:id="rId150"/>
    <p:sldLayoutId id="2147484154" r:id="rId151"/>
    <p:sldLayoutId id="2147484155" r:id="rId152"/>
    <p:sldLayoutId id="2147484156" r:id="rId153"/>
    <p:sldLayoutId id="2147484157" r:id="rId154"/>
    <p:sldLayoutId id="2147484158" r:id="rId155"/>
    <p:sldLayoutId id="2147484159" r:id="rId156"/>
    <p:sldLayoutId id="2147484160" r:id="rId157"/>
    <p:sldLayoutId id="2147484161" r:id="rId158"/>
    <p:sldLayoutId id="2147484162" r:id="rId159"/>
    <p:sldLayoutId id="2147484163" r:id="rId160"/>
    <p:sldLayoutId id="2147484164" r:id="rId16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288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860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43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BEDAD0-0683-4A52-B235-DC73775F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D974-4D6D-4860-B9F9-027745641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A9803-15F7-469A-AD1B-B46F8BCF8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F5D52-9BF2-44A8-8355-FC3F92BB27C4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29-09-2022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D6D22-F663-48F7-B874-1DD204643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48C7D-DCDA-4362-AE83-6489B79F1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1721B-3608-4D15-A59D-FBABDF772FA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9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30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6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  <p:sldLayoutId id="2147484201" r:id="rId22"/>
    <p:sldLayoutId id="2147484202" r:id="rId23"/>
    <p:sldLayoutId id="2147484203" r:id="rId24"/>
    <p:sldLayoutId id="2147484204" r:id="rId25"/>
    <p:sldLayoutId id="2147484205" r:id="rId26"/>
    <p:sldLayoutId id="2147484206" r:id="rId27"/>
    <p:sldLayoutId id="2147484207" r:id="rId28"/>
    <p:sldLayoutId id="2147484208" r:id="rId29"/>
    <p:sldLayoutId id="2147484209" r:id="rId30"/>
    <p:sldLayoutId id="2147484210" r:id="rId31"/>
    <p:sldLayoutId id="2147484211" r:id="rId32"/>
    <p:sldLayoutId id="2147484212" r:id="rId33"/>
    <p:sldLayoutId id="2147484213" r:id="rId34"/>
    <p:sldLayoutId id="2147484214" r:id="rId35"/>
    <p:sldLayoutId id="2147484215" r:id="rId36"/>
    <p:sldLayoutId id="2147484216" r:id="rId37"/>
    <p:sldLayoutId id="2147484217" r:id="rId38"/>
    <p:sldLayoutId id="2147484218" r:id="rId39"/>
    <p:sldLayoutId id="2147484219" r:id="rId40"/>
    <p:sldLayoutId id="2147484220" r:id="rId41"/>
    <p:sldLayoutId id="2147484221" r:id="rId42"/>
    <p:sldLayoutId id="2147484222" r:id="rId43"/>
    <p:sldLayoutId id="2147484223" r:id="rId44"/>
    <p:sldLayoutId id="2147484224" r:id="rId45"/>
    <p:sldLayoutId id="2147484225" r:id="rId46"/>
    <p:sldLayoutId id="2147484226" r:id="rId47"/>
    <p:sldLayoutId id="2147484227" r:id="rId48"/>
    <p:sldLayoutId id="2147484228" r:id="rId49"/>
    <p:sldLayoutId id="2147484229" r:id="rId50"/>
    <p:sldLayoutId id="2147484230" r:id="rId51"/>
    <p:sldLayoutId id="2147484231" r:id="rId52"/>
    <p:sldLayoutId id="2147484232" r:id="rId53"/>
    <p:sldLayoutId id="2147484233" r:id="rId54"/>
    <p:sldLayoutId id="2147484234" r:id="rId55"/>
    <p:sldLayoutId id="2147484235" r:id="rId56"/>
    <p:sldLayoutId id="2147484236" r:id="rId57"/>
    <p:sldLayoutId id="2147484237" r:id="rId58"/>
    <p:sldLayoutId id="2147484238" r:id="rId59"/>
    <p:sldLayoutId id="2147484239" r:id="rId60"/>
    <p:sldLayoutId id="2147484240" r:id="rId61"/>
    <p:sldLayoutId id="2147484241" r:id="rId62"/>
    <p:sldLayoutId id="2147484242" r:id="rId63"/>
    <p:sldLayoutId id="2147484243" r:id="rId64"/>
    <p:sldLayoutId id="2147484244" r:id="rId65"/>
    <p:sldLayoutId id="2147484245" r:id="rId66"/>
    <p:sldLayoutId id="2147484246" r:id="rId67"/>
    <p:sldLayoutId id="2147484247" r:id="rId68"/>
    <p:sldLayoutId id="2147484248" r:id="rId69"/>
    <p:sldLayoutId id="2147484249" r:id="rId70"/>
    <p:sldLayoutId id="2147484250" r:id="rId71"/>
    <p:sldLayoutId id="2147484251" r:id="rId72"/>
    <p:sldLayoutId id="2147484252" r:id="rId73"/>
    <p:sldLayoutId id="2147484253" r:id="rId74"/>
    <p:sldLayoutId id="2147484254" r:id="rId75"/>
    <p:sldLayoutId id="2147484255" r:id="rId76"/>
    <p:sldLayoutId id="2147484256" r:id="rId77"/>
    <p:sldLayoutId id="2147484257" r:id="rId78"/>
    <p:sldLayoutId id="2147484258" r:id="rId79"/>
    <p:sldLayoutId id="2147484259" r:id="rId80"/>
    <p:sldLayoutId id="2147484260" r:id="rId81"/>
    <p:sldLayoutId id="2147484261" r:id="rId82"/>
    <p:sldLayoutId id="2147484262" r:id="rId83"/>
    <p:sldLayoutId id="2147484263" r:id="rId84"/>
    <p:sldLayoutId id="2147484264" r:id="rId85"/>
    <p:sldLayoutId id="2147484265" r:id="rId86"/>
    <p:sldLayoutId id="2147484266" r:id="rId87"/>
    <p:sldLayoutId id="2147484267" r:id="rId88"/>
    <p:sldLayoutId id="2147484268" r:id="rId89"/>
    <p:sldLayoutId id="2147484269" r:id="rId90"/>
    <p:sldLayoutId id="2147484270" r:id="rId91"/>
    <p:sldLayoutId id="2147484271" r:id="rId92"/>
    <p:sldLayoutId id="2147484272" r:id="rId93"/>
    <p:sldLayoutId id="2147484273" r:id="rId94"/>
    <p:sldLayoutId id="2147484274" r:id="rId95"/>
    <p:sldLayoutId id="2147484275" r:id="rId96"/>
    <p:sldLayoutId id="2147484276" r:id="rId97"/>
    <p:sldLayoutId id="2147484277" r:id="rId98"/>
    <p:sldLayoutId id="2147484278" r:id="rId99"/>
    <p:sldLayoutId id="2147484279" r:id="rId100"/>
    <p:sldLayoutId id="2147484280" r:id="rId101"/>
    <p:sldLayoutId id="2147484281" r:id="rId102"/>
    <p:sldLayoutId id="2147484282" r:id="rId103"/>
    <p:sldLayoutId id="2147484283" r:id="rId104"/>
    <p:sldLayoutId id="2147484284" r:id="rId105"/>
    <p:sldLayoutId id="2147484285" r:id="rId106"/>
    <p:sldLayoutId id="2147484286" r:id="rId107"/>
    <p:sldLayoutId id="2147484287" r:id="rId108"/>
    <p:sldLayoutId id="2147484288" r:id="rId109"/>
    <p:sldLayoutId id="2147484289" r:id="rId110"/>
    <p:sldLayoutId id="2147484290" r:id="rId111"/>
    <p:sldLayoutId id="2147484291" r:id="rId112"/>
    <p:sldLayoutId id="2147484292" r:id="rId113"/>
    <p:sldLayoutId id="2147484293" r:id="rId114"/>
    <p:sldLayoutId id="2147484294" r:id="rId115"/>
    <p:sldLayoutId id="2147484295" r:id="rId116"/>
    <p:sldLayoutId id="2147484296" r:id="rId117"/>
    <p:sldLayoutId id="2147484297" r:id="rId118"/>
    <p:sldLayoutId id="2147484298" r:id="rId119"/>
    <p:sldLayoutId id="2147484299" r:id="rId120"/>
    <p:sldLayoutId id="2147484300" r:id="rId121"/>
    <p:sldLayoutId id="2147484301" r:id="rId122"/>
    <p:sldLayoutId id="2147484302" r:id="rId123"/>
    <p:sldLayoutId id="2147484303" r:id="rId124"/>
    <p:sldLayoutId id="2147484304" r:id="rId125"/>
    <p:sldLayoutId id="2147484305" r:id="rId126"/>
    <p:sldLayoutId id="2147484306" r:id="rId127"/>
    <p:sldLayoutId id="2147484307" r:id="rId128"/>
    <p:sldLayoutId id="2147484308" r:id="rId129"/>
    <p:sldLayoutId id="2147484309" r:id="rId130"/>
    <p:sldLayoutId id="2147484310" r:id="rId131"/>
    <p:sldLayoutId id="2147484311" r:id="rId132"/>
    <p:sldLayoutId id="2147484312" r:id="rId133"/>
    <p:sldLayoutId id="2147484313" r:id="rId134"/>
    <p:sldLayoutId id="2147484314" r:id="rId135"/>
    <p:sldLayoutId id="2147484315" r:id="rId136"/>
    <p:sldLayoutId id="2147484316" r:id="rId137"/>
    <p:sldLayoutId id="2147484317" r:id="rId138"/>
    <p:sldLayoutId id="2147484318" r:id="rId139"/>
    <p:sldLayoutId id="2147484319" r:id="rId140"/>
    <p:sldLayoutId id="2147484320" r:id="rId141"/>
    <p:sldLayoutId id="2147484321" r:id="rId142"/>
    <p:sldLayoutId id="2147484322" r:id="rId143"/>
    <p:sldLayoutId id="2147484323" r:id="rId144"/>
    <p:sldLayoutId id="2147484324" r:id="rId145"/>
    <p:sldLayoutId id="2147484325" r:id="rId146"/>
    <p:sldLayoutId id="2147484326" r:id="rId147"/>
    <p:sldLayoutId id="2147484327" r:id="rId148"/>
    <p:sldLayoutId id="2147484328" r:id="rId149"/>
    <p:sldLayoutId id="2147484329" r:id="rId150"/>
    <p:sldLayoutId id="2147484330" r:id="rId151"/>
    <p:sldLayoutId id="2147484331" r:id="rId152"/>
    <p:sldLayoutId id="2147484332" r:id="rId153"/>
    <p:sldLayoutId id="2147484333" r:id="rId154"/>
    <p:sldLayoutId id="2147484334" r:id="rId155"/>
    <p:sldLayoutId id="2147484335" r:id="rId156"/>
    <p:sldLayoutId id="2147484336" r:id="rId157"/>
    <p:sldLayoutId id="2147484337" r:id="rId158"/>
    <p:sldLayoutId id="2147484338" r:id="rId159"/>
    <p:sldLayoutId id="2147484339" r:id="rId160"/>
    <p:sldLayoutId id="2147484340" r:id="rId161"/>
    <p:sldLayoutId id="2147484341" r:id="rId162"/>
    <p:sldLayoutId id="2147484342" r:id="rId163"/>
    <p:sldLayoutId id="2147484343" r:id="rId164"/>
    <p:sldLayoutId id="2147484344" r:id="rId165"/>
    <p:sldLayoutId id="2147484345" r:id="rId166"/>
    <p:sldLayoutId id="2147484346" r:id="rId167"/>
    <p:sldLayoutId id="2147484347" r:id="rId168"/>
    <p:sldLayoutId id="2147484348" r:id="rId169"/>
    <p:sldLayoutId id="2147484349" r:id="rId170"/>
    <p:sldLayoutId id="2147484350" r:id="rId171"/>
    <p:sldLayoutId id="2147484351" r:id="rId172"/>
    <p:sldLayoutId id="2147484352" r:id="rId173"/>
    <p:sldLayoutId id="2147484353" r:id="rId174"/>
    <p:sldLayoutId id="2147484354" r:id="rId175"/>
    <p:sldLayoutId id="2147484355" r:id="rId176"/>
    <p:sldLayoutId id="2147484356" r:id="rId177"/>
    <p:sldLayoutId id="2147484357" r:id="rId178"/>
    <p:sldLayoutId id="2147484358" r:id="rId179"/>
    <p:sldLayoutId id="2147484359" r:id="rId180"/>
    <p:sldLayoutId id="2147484360" r:id="rId181"/>
    <p:sldLayoutId id="2147484361" r:id="rId182"/>
    <p:sldLayoutId id="2147484362" r:id="rId183"/>
    <p:sldLayoutId id="2147484363" r:id="rId184"/>
    <p:sldLayoutId id="2147484364" r:id="rId185"/>
    <p:sldLayoutId id="2147484365" r:id="rId186"/>
    <p:sldLayoutId id="2147484366" r:id="rId187"/>
    <p:sldLayoutId id="2147484367" r:id="rId188"/>
    <p:sldLayoutId id="2147484368" r:id="rId189"/>
    <p:sldLayoutId id="2147484369" r:id="rId190"/>
    <p:sldLayoutId id="2147484370" r:id="rId191"/>
    <p:sldLayoutId id="2147484371" r:id="rId192"/>
    <p:sldLayoutId id="2147484372" r:id="rId193"/>
    <p:sldLayoutId id="2147484373" r:id="rId194"/>
    <p:sldLayoutId id="2147484374" r:id="rId195"/>
    <p:sldLayoutId id="2147484375" r:id="rId196"/>
    <p:sldLayoutId id="2147484376" r:id="rId197"/>
    <p:sldLayoutId id="2147484377" r:id="rId198"/>
    <p:sldLayoutId id="2147484378" r:id="rId199"/>
    <p:sldLayoutId id="2147484379" r:id="rId200"/>
    <p:sldLayoutId id="2147484380" r:id="rId201"/>
    <p:sldLayoutId id="2147484381" r:id="rId202"/>
    <p:sldLayoutId id="2147484382" r:id="rId203"/>
    <p:sldLayoutId id="2147484383" r:id="rId204"/>
  </p:sldLayoutIdLs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4;p12"/>
          <p:cNvGrpSpPr/>
          <p:nvPr/>
        </p:nvGrpSpPr>
        <p:grpSpPr>
          <a:xfrm>
            <a:off x="-318" y="-267"/>
            <a:ext cx="12191763" cy="6859503"/>
            <a:chOff x="0" y="0"/>
            <a:chExt cx="12191761" cy="6859502"/>
          </a:xfrm>
        </p:grpSpPr>
        <p:sp>
          <p:nvSpPr>
            <p:cNvPr id="2" name="Google Shape;125;p12"/>
            <p:cNvSpPr/>
            <p:nvPr/>
          </p:nvSpPr>
          <p:spPr>
            <a:xfrm>
              <a:off x="0" y="4698265"/>
              <a:ext cx="12191762" cy="216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49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3" name="Google Shape;126;p12"/>
            <p:cNvSpPr/>
            <p:nvPr/>
          </p:nvSpPr>
          <p:spPr>
            <a:xfrm>
              <a:off x="4222666" y="0"/>
              <a:ext cx="6122480" cy="107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43" y="0"/>
                  </a:moveTo>
                  <a:lnTo>
                    <a:pt x="0" y="7243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72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4" name="Google Shape;127;p12"/>
            <p:cNvSpPr/>
            <p:nvPr/>
          </p:nvSpPr>
          <p:spPr>
            <a:xfrm>
              <a:off x="0" y="5386061"/>
              <a:ext cx="4222667" cy="146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000"/>
                  </a:moveTo>
                  <a:lnTo>
                    <a:pt x="0" y="21600"/>
                  </a:lnTo>
                  <a:lnTo>
                    <a:pt x="21600" y="10600"/>
                  </a:lnTo>
                  <a:lnTo>
                    <a:pt x="21600" y="0"/>
                  </a:lnTo>
                  <a:lnTo>
                    <a:pt x="0" y="11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5" name="Google Shape;128;p12"/>
            <p:cNvSpPr/>
            <p:nvPr/>
          </p:nvSpPr>
          <p:spPr>
            <a:xfrm>
              <a:off x="10959884" y="3980557"/>
              <a:ext cx="1231878" cy="93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5019"/>
                  </a:lnTo>
                  <a:lnTo>
                    <a:pt x="0" y="21600"/>
                  </a:lnTo>
                  <a:lnTo>
                    <a:pt x="21600" y="16581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6" name="Google Shape;129;p12"/>
            <p:cNvSpPr/>
            <p:nvPr/>
          </p:nvSpPr>
          <p:spPr>
            <a:xfrm>
              <a:off x="0" y="5041291"/>
              <a:ext cx="2108161" cy="1089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71"/>
                  </a:moveTo>
                  <a:lnTo>
                    <a:pt x="0" y="21600"/>
                  </a:lnTo>
                  <a:lnTo>
                    <a:pt x="21600" y="14229"/>
                  </a:lnTo>
                  <a:lnTo>
                    <a:pt x="21600" y="0"/>
                  </a:lnTo>
                  <a:lnTo>
                    <a:pt x="0" y="73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7" name="Google Shape;130;p12"/>
            <p:cNvSpPr/>
            <p:nvPr/>
          </p:nvSpPr>
          <p:spPr>
            <a:xfrm>
              <a:off x="11575822" y="3262849"/>
              <a:ext cx="615940" cy="82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840"/>
                  </a:lnTo>
                  <a:lnTo>
                    <a:pt x="0" y="21600"/>
                  </a:lnTo>
                  <a:lnTo>
                    <a:pt x="21600" y="1876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8" name="Google Shape;131;p12"/>
            <p:cNvSpPr/>
            <p:nvPr/>
          </p:nvSpPr>
          <p:spPr>
            <a:xfrm>
              <a:off x="8140541" y="2545141"/>
              <a:ext cx="4051221" cy="143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776"/>
                  </a:lnTo>
                  <a:lnTo>
                    <a:pt x="0" y="21600"/>
                  </a:lnTo>
                  <a:lnTo>
                    <a:pt x="21600" y="10824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9" name="Google Shape;132;p12"/>
            <p:cNvSpPr/>
            <p:nvPr/>
          </p:nvSpPr>
          <p:spPr>
            <a:xfrm>
              <a:off x="1536669" y="2515234"/>
              <a:ext cx="2685998" cy="119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588"/>
                  </a:moveTo>
                  <a:lnTo>
                    <a:pt x="0" y="21600"/>
                  </a:lnTo>
                  <a:lnTo>
                    <a:pt x="21600" y="13012"/>
                  </a:lnTo>
                  <a:lnTo>
                    <a:pt x="21600" y="0"/>
                  </a:lnTo>
                  <a:lnTo>
                    <a:pt x="0" y="858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7842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0" name="Google Shape;133;p12"/>
            <p:cNvSpPr/>
            <p:nvPr/>
          </p:nvSpPr>
          <p:spPr>
            <a:xfrm>
              <a:off x="0" y="1989034"/>
              <a:ext cx="3136840" cy="127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402"/>
                  </a:moveTo>
                  <a:lnTo>
                    <a:pt x="0" y="21600"/>
                  </a:lnTo>
                  <a:lnTo>
                    <a:pt x="21600" y="12198"/>
                  </a:lnTo>
                  <a:lnTo>
                    <a:pt x="21600" y="0"/>
                  </a:lnTo>
                  <a:lnTo>
                    <a:pt x="0" y="9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  <p:sp>
          <p:nvSpPr>
            <p:cNvPr id="11" name="Google Shape;134;p12"/>
            <p:cNvSpPr/>
            <p:nvPr/>
          </p:nvSpPr>
          <p:spPr>
            <a:xfrm>
              <a:off x="10185200" y="392021"/>
              <a:ext cx="2006562" cy="107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7133"/>
                  </a:lnTo>
                  <a:lnTo>
                    <a:pt x="0" y="21600"/>
                  </a:lnTo>
                  <a:lnTo>
                    <a:pt x="21600" y="14467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2"/>
                  </a:srgbClr>
                </a:gs>
              </a:gsLst>
              <a:lin ang="599886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libri" panose="020F0502020204030204"/>
                </a:defRPr>
              </a:pPr>
              <a:endParaRPr/>
            </a:p>
          </p:txBody>
        </p:sp>
      </p:grp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5632" y="6317632"/>
            <a:ext cx="238722" cy="241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>
              <a:defRPr sz="16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ffectLst>
            <a:outerShdw blurRad="25400" dist="9525" dir="5400000" rotWithShape="0">
              <a:srgbClr val="00001A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97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  <p:sldLayoutId id="2147484397" r:id="rId13"/>
    <p:sldLayoutId id="2147484398" r:id="rId14"/>
    <p:sldLayoutId id="2147484399" r:id="rId15"/>
    <p:sldLayoutId id="2147484400" r:id="rId16"/>
    <p:sldLayoutId id="2147484401" r:id="rId17"/>
    <p:sldLayoutId id="2147484402" r:id="rId18"/>
    <p:sldLayoutId id="2147484403" r:id="rId19"/>
    <p:sldLayoutId id="2147484404" r:id="rId20"/>
    <p:sldLayoutId id="2147484405" r:id="rId21"/>
    <p:sldLayoutId id="2147484406" r:id="rId22"/>
    <p:sldLayoutId id="2147484407" r:id="rId23"/>
    <p:sldLayoutId id="2147484408" r:id="rId24"/>
    <p:sldLayoutId id="2147484409" r:id="rId25"/>
    <p:sldLayoutId id="2147484410" r:id="rId26"/>
    <p:sldLayoutId id="2147484411" r:id="rId27"/>
    <p:sldLayoutId id="2147484412" r:id="rId28"/>
    <p:sldLayoutId id="2147484413" r:id="rId29"/>
    <p:sldLayoutId id="2147484414" r:id="rId30"/>
    <p:sldLayoutId id="2147484415" r:id="rId31"/>
    <p:sldLayoutId id="2147484416" r:id="rId32"/>
    <p:sldLayoutId id="2147484417" r:id="rId33"/>
    <p:sldLayoutId id="2147484418" r:id="rId34"/>
    <p:sldLayoutId id="2147484419" r:id="rId35"/>
    <p:sldLayoutId id="2147484420" r:id="rId36"/>
    <p:sldLayoutId id="2147484421" r:id="rId37"/>
    <p:sldLayoutId id="2147484422" r:id="rId38"/>
    <p:sldLayoutId id="2147484423" r:id="rId39"/>
    <p:sldLayoutId id="2147484424" r:id="rId40"/>
    <p:sldLayoutId id="2147484425" r:id="rId41"/>
    <p:sldLayoutId id="2147484426" r:id="rId42"/>
    <p:sldLayoutId id="2147484427" r:id="rId43"/>
    <p:sldLayoutId id="2147484428" r:id="rId44"/>
    <p:sldLayoutId id="2147484429" r:id="rId45"/>
    <p:sldLayoutId id="2147484430" r:id="rId46"/>
    <p:sldLayoutId id="2147484431" r:id="rId47"/>
    <p:sldLayoutId id="2147484432" r:id="rId48"/>
    <p:sldLayoutId id="2147484433" r:id="rId49"/>
    <p:sldLayoutId id="2147484434" r:id="rId50"/>
    <p:sldLayoutId id="2147484435" r:id="rId51"/>
    <p:sldLayoutId id="2147484436" r:id="rId52"/>
    <p:sldLayoutId id="2147484437" r:id="rId53"/>
    <p:sldLayoutId id="2147484438" r:id="rId54"/>
    <p:sldLayoutId id="2147484439" r:id="rId55"/>
    <p:sldLayoutId id="2147484440" r:id="rId56"/>
    <p:sldLayoutId id="2147484441" r:id="rId57"/>
    <p:sldLayoutId id="2147484442" r:id="rId58"/>
    <p:sldLayoutId id="2147484443" r:id="rId59"/>
    <p:sldLayoutId id="2147484444" r:id="rId60"/>
    <p:sldLayoutId id="2147484445" r:id="rId61"/>
    <p:sldLayoutId id="2147484446" r:id="rId62"/>
    <p:sldLayoutId id="2147484447" r:id="rId63"/>
    <p:sldLayoutId id="2147484448" r:id="rId64"/>
    <p:sldLayoutId id="2147484449" r:id="rId65"/>
    <p:sldLayoutId id="2147484450" r:id="rId66"/>
    <p:sldLayoutId id="2147484451" r:id="rId67"/>
    <p:sldLayoutId id="2147484452" r:id="rId68"/>
    <p:sldLayoutId id="2147484453" r:id="rId69"/>
    <p:sldLayoutId id="2147484454" r:id="rId70"/>
    <p:sldLayoutId id="2147484455" r:id="rId71"/>
    <p:sldLayoutId id="2147484456" r:id="rId72"/>
    <p:sldLayoutId id="2147484457" r:id="rId73"/>
    <p:sldLayoutId id="2147484458" r:id="rId74"/>
    <p:sldLayoutId id="2147484459" r:id="rId75"/>
    <p:sldLayoutId id="2147484460" r:id="rId76"/>
    <p:sldLayoutId id="2147484461" r:id="rId77"/>
    <p:sldLayoutId id="2147484462" r:id="rId78"/>
    <p:sldLayoutId id="2147484463" r:id="rId79"/>
    <p:sldLayoutId id="2147484464" r:id="rId80"/>
    <p:sldLayoutId id="2147484465" r:id="rId81"/>
    <p:sldLayoutId id="2147484466" r:id="rId82"/>
    <p:sldLayoutId id="2147484467" r:id="rId83"/>
    <p:sldLayoutId id="2147484468" r:id="rId84"/>
    <p:sldLayoutId id="2147484469" r:id="rId85"/>
    <p:sldLayoutId id="2147484470" r:id="rId86"/>
    <p:sldLayoutId id="2147484471" r:id="rId87"/>
    <p:sldLayoutId id="2147484472" r:id="rId88"/>
    <p:sldLayoutId id="2147484473" r:id="rId89"/>
    <p:sldLayoutId id="2147484474" r:id="rId90"/>
    <p:sldLayoutId id="2147484475" r:id="rId91"/>
    <p:sldLayoutId id="2147484476" r:id="rId92"/>
    <p:sldLayoutId id="2147484477" r:id="rId93"/>
    <p:sldLayoutId id="2147484478" r:id="rId94"/>
    <p:sldLayoutId id="2147484479" r:id="rId95"/>
    <p:sldLayoutId id="2147484480" r:id="rId96"/>
    <p:sldLayoutId id="2147484481" r:id="rId97"/>
    <p:sldLayoutId id="2147484482" r:id="rId98"/>
    <p:sldLayoutId id="2147484483" r:id="rId99"/>
    <p:sldLayoutId id="2147484484" r:id="rId100"/>
    <p:sldLayoutId id="2147484485" r:id="rId101"/>
    <p:sldLayoutId id="2147484486" r:id="rId102"/>
    <p:sldLayoutId id="2147484487" r:id="rId103"/>
    <p:sldLayoutId id="2147484488" r:id="rId104"/>
    <p:sldLayoutId id="2147484489" r:id="rId105"/>
    <p:sldLayoutId id="2147484490" r:id="rId106"/>
    <p:sldLayoutId id="2147484491" r:id="rId107"/>
    <p:sldLayoutId id="2147484492" r:id="rId108"/>
    <p:sldLayoutId id="2147484493" r:id="rId109"/>
    <p:sldLayoutId id="2147484494" r:id="rId110"/>
    <p:sldLayoutId id="2147484495" r:id="rId111"/>
    <p:sldLayoutId id="2147484496" r:id="rId112"/>
    <p:sldLayoutId id="2147484497" r:id="rId113"/>
    <p:sldLayoutId id="2147484498" r:id="rId114"/>
    <p:sldLayoutId id="2147484499" r:id="rId115"/>
    <p:sldLayoutId id="2147484500" r:id="rId116"/>
    <p:sldLayoutId id="2147484501" r:id="rId117"/>
    <p:sldLayoutId id="2147484502" r:id="rId118"/>
    <p:sldLayoutId id="2147484503" r:id="rId119"/>
    <p:sldLayoutId id="2147484504" r:id="rId120"/>
    <p:sldLayoutId id="2147484505" r:id="rId121"/>
    <p:sldLayoutId id="2147484506" r:id="rId122"/>
    <p:sldLayoutId id="2147484507" r:id="rId123"/>
    <p:sldLayoutId id="2147484508" r:id="rId124"/>
    <p:sldLayoutId id="2147484509" r:id="rId125"/>
    <p:sldLayoutId id="2147484510" r:id="rId126"/>
    <p:sldLayoutId id="2147484511" r:id="rId127"/>
    <p:sldLayoutId id="2147484512" r:id="rId128"/>
    <p:sldLayoutId id="2147484513" r:id="rId129"/>
    <p:sldLayoutId id="2147484514" r:id="rId130"/>
    <p:sldLayoutId id="2147484515" r:id="rId131"/>
    <p:sldLayoutId id="2147484516" r:id="rId132"/>
    <p:sldLayoutId id="2147484517" r:id="rId133"/>
    <p:sldLayoutId id="2147484518" r:id="rId134"/>
    <p:sldLayoutId id="2147484519" r:id="rId135"/>
    <p:sldLayoutId id="2147484520" r:id="rId136"/>
    <p:sldLayoutId id="2147484521" r:id="rId137"/>
    <p:sldLayoutId id="2147484522" r:id="rId138"/>
    <p:sldLayoutId id="2147484523" r:id="rId139"/>
    <p:sldLayoutId id="2147484524" r:id="rId140"/>
    <p:sldLayoutId id="2147484525" r:id="rId141"/>
    <p:sldLayoutId id="2147484526" r:id="rId142"/>
    <p:sldLayoutId id="2147484527" r:id="rId143"/>
    <p:sldLayoutId id="2147484528" r:id="rId144"/>
    <p:sldLayoutId id="2147484529" r:id="rId145"/>
    <p:sldLayoutId id="2147484530" r:id="rId146"/>
    <p:sldLayoutId id="2147484531" r:id="rId147"/>
    <p:sldLayoutId id="2147484532" r:id="rId148"/>
    <p:sldLayoutId id="2147484533" r:id="rId149"/>
    <p:sldLayoutId id="2147484534" r:id="rId150"/>
    <p:sldLayoutId id="2147484535" r:id="rId151"/>
    <p:sldLayoutId id="2147484536" r:id="rId152"/>
    <p:sldLayoutId id="2147484537" r:id="rId153"/>
    <p:sldLayoutId id="2147484538" r:id="rId154"/>
    <p:sldLayoutId id="2147484539" r:id="rId155"/>
    <p:sldLayoutId id="2147484540" r:id="rId156"/>
    <p:sldLayoutId id="2147484541" r:id="rId157"/>
    <p:sldLayoutId id="2147484542" r:id="rId158"/>
    <p:sldLayoutId id="2147484543" r:id="rId159"/>
    <p:sldLayoutId id="2147484544" r:id="rId160"/>
    <p:sldLayoutId id="2147484545" r:id="rId161"/>
    <p:sldLayoutId id="2147484546" r:id="rId162"/>
    <p:sldLayoutId id="2147484547" r:id="rId163"/>
    <p:sldLayoutId id="2147484548" r:id="rId164"/>
    <p:sldLayoutId id="2147484549" r:id="rId165"/>
    <p:sldLayoutId id="2147484550" r:id="rId166"/>
    <p:sldLayoutId id="2147484551" r:id="rId167"/>
    <p:sldLayoutId id="2147484552" r:id="rId168"/>
    <p:sldLayoutId id="2147484553" r:id="rId169"/>
    <p:sldLayoutId id="2147484554" r:id="rId170"/>
    <p:sldLayoutId id="2147484555" r:id="rId171"/>
    <p:sldLayoutId id="2147484556" r:id="rId172"/>
    <p:sldLayoutId id="2147484557" r:id="rId173"/>
    <p:sldLayoutId id="2147484558" r:id="rId174"/>
    <p:sldLayoutId id="2147484559" r:id="rId175"/>
    <p:sldLayoutId id="2147484560" r:id="rId176"/>
    <p:sldLayoutId id="2147484561" r:id="rId177"/>
    <p:sldLayoutId id="2147484562" r:id="rId178"/>
    <p:sldLayoutId id="2147484563" r:id="rId179"/>
    <p:sldLayoutId id="2147484564" r:id="rId180"/>
    <p:sldLayoutId id="2147484565" r:id="rId181"/>
    <p:sldLayoutId id="2147484566" r:id="rId182"/>
    <p:sldLayoutId id="2147484567" r:id="rId183"/>
    <p:sldLayoutId id="2147484568" r:id="rId184"/>
    <p:sldLayoutId id="2147484569" r:id="rId185"/>
    <p:sldLayoutId id="2147484570" r:id="rId186"/>
    <p:sldLayoutId id="2147484571" r:id="rId187"/>
    <p:sldLayoutId id="2147484572" r:id="rId188"/>
    <p:sldLayoutId id="2147484573" r:id="rId189"/>
    <p:sldLayoutId id="2147484574" r:id="rId190"/>
    <p:sldLayoutId id="2147484575" r:id="rId191"/>
    <p:sldLayoutId id="2147484576" r:id="rId192"/>
    <p:sldLayoutId id="2147484577" r:id="rId193"/>
    <p:sldLayoutId id="2147484578" r:id="rId194"/>
    <p:sldLayoutId id="2147484579" r:id="rId195"/>
    <p:sldLayoutId id="2147484580" r:id="rId196"/>
    <p:sldLayoutId id="2147484581" r:id="rId197"/>
    <p:sldLayoutId id="2147484582" r:id="rId198"/>
    <p:sldLayoutId id="2147484583" r:id="rId199"/>
    <p:sldLayoutId id="2147484584" r:id="rId200"/>
    <p:sldLayoutId id="2147484585" r:id="rId201"/>
    <p:sldLayoutId id="2147484586" r:id="rId202"/>
    <p:sldLayoutId id="2147484587" r:id="rId203"/>
    <p:sldLayoutId id="2147484588" r:id="rId204"/>
    <p:sldLayoutId id="2147484589" r:id="rId205"/>
    <p:sldLayoutId id="2147484590" r:id="rId206"/>
    <p:sldLayoutId id="2147484591" r:id="rId207"/>
    <p:sldLayoutId id="2147484592" r:id="rId208"/>
    <p:sldLayoutId id="2147484593" r:id="rId209"/>
    <p:sldLayoutId id="2147484594" r:id="rId210"/>
    <p:sldLayoutId id="2147484595" r:id="rId211"/>
    <p:sldLayoutId id="2147484596" r:id="rId212"/>
    <p:sldLayoutId id="2147484597" r:id="rId213"/>
    <p:sldLayoutId id="2147484598" r:id="rId214"/>
    <p:sldLayoutId id="2147484599" r:id="rId215"/>
    <p:sldLayoutId id="2147484600" r:id="rId216"/>
    <p:sldLayoutId id="2147484601" r:id="rId217"/>
    <p:sldLayoutId id="2147484602" r:id="rId218"/>
    <p:sldLayoutId id="2147484603" r:id="rId219"/>
    <p:sldLayoutId id="2147484604" r:id="rId220"/>
    <p:sldLayoutId id="2147484605" r:id="rId221"/>
    <p:sldLayoutId id="2147484606" r:id="rId222"/>
    <p:sldLayoutId id="2147484607" r:id="rId223"/>
    <p:sldLayoutId id="2147484608" r:id="rId224"/>
    <p:sldLayoutId id="2147484609" r:id="rId225"/>
    <p:sldLayoutId id="2147484610" r:id="rId226"/>
    <p:sldLayoutId id="2147484611" r:id="rId227"/>
    <p:sldLayoutId id="2147484612" r:id="rId228"/>
    <p:sldLayoutId id="2147484613" r:id="rId229"/>
    <p:sldLayoutId id="2147484614" r:id="rId230"/>
    <p:sldLayoutId id="2147484615" r:id="rId231"/>
    <p:sldLayoutId id="2147484616" r:id="rId232"/>
    <p:sldLayoutId id="2147484617" r:id="rId233"/>
    <p:sldLayoutId id="2147484618" r:id="rId234"/>
    <p:sldLayoutId id="2147484619" r:id="rId235"/>
    <p:sldLayoutId id="2147484620" r:id="rId236"/>
    <p:sldLayoutId id="2147484621" r:id="rId237"/>
    <p:sldLayoutId id="2147484622" r:id="rId238"/>
    <p:sldLayoutId id="2147484623" r:id="rId239"/>
    <p:sldLayoutId id="2147484624" r:id="rId240"/>
    <p:sldLayoutId id="2147484625" r:id="rId241"/>
    <p:sldLayoutId id="2147484626" r:id="rId242"/>
    <p:sldLayoutId id="2147484627" r:id="rId243"/>
    <p:sldLayoutId id="2147484628" r:id="rId244"/>
    <p:sldLayoutId id="2147484629" r:id="rId245"/>
    <p:sldLayoutId id="2147484630" r:id="rId246"/>
    <p:sldLayoutId id="2147484631" r:id="rId247"/>
    <p:sldLayoutId id="2147484632" r:id="rId248"/>
    <p:sldLayoutId id="2147484633" r:id="rId249"/>
    <p:sldLayoutId id="2147484634" r:id="rId250"/>
    <p:sldLayoutId id="2147484635" r:id="rId251"/>
    <p:sldLayoutId id="2147484636" r:id="rId252"/>
    <p:sldLayoutId id="2147484637" r:id="rId253"/>
    <p:sldLayoutId id="2147484638" r:id="rId254"/>
    <p:sldLayoutId id="2147484639" r:id="rId255"/>
    <p:sldLayoutId id="2147484640" r:id="rId256"/>
    <p:sldLayoutId id="2147484641" r:id="rId257"/>
    <p:sldLayoutId id="2147484642" r:id="rId258"/>
    <p:sldLayoutId id="2147484643" r:id="rId259"/>
    <p:sldLayoutId id="2147484644" r:id="rId260"/>
    <p:sldLayoutId id="2147484645" r:id="rId261"/>
    <p:sldLayoutId id="2147484646" r:id="rId262"/>
    <p:sldLayoutId id="2147484647" r:id="rId263"/>
    <p:sldLayoutId id="2147484648" r:id="rId264"/>
    <p:sldLayoutId id="2147484649" r:id="rId265"/>
    <p:sldLayoutId id="2147484650" r:id="rId266"/>
    <p:sldLayoutId id="2147484651" r:id="rId267"/>
    <p:sldLayoutId id="2147484652" r:id="rId268"/>
    <p:sldLayoutId id="2147484653" r:id="rId269"/>
    <p:sldLayoutId id="2147484654" r:id="rId270"/>
    <p:sldLayoutId id="2147484655" r:id="rId271"/>
    <p:sldLayoutId id="2147484656" r:id="rId272"/>
    <p:sldLayoutId id="2147484657" r:id="rId273"/>
    <p:sldLayoutId id="2147484658" r:id="rId274"/>
    <p:sldLayoutId id="2147484659" r:id="rId275"/>
    <p:sldLayoutId id="2147484660" r:id="rId276"/>
    <p:sldLayoutId id="2147484661" r:id="rId277"/>
    <p:sldLayoutId id="2147484662" r:id="rId278"/>
    <p:sldLayoutId id="2147484663" r:id="rId279"/>
    <p:sldLayoutId id="2147484664" r:id="rId280"/>
    <p:sldLayoutId id="2147484665" r:id="rId281"/>
    <p:sldLayoutId id="2147484666" r:id="rId282"/>
    <p:sldLayoutId id="2147484667" r:id="rId283"/>
    <p:sldLayoutId id="2147484668" r:id="rId284"/>
    <p:sldLayoutId id="2147484669" r:id="rId285"/>
    <p:sldLayoutId id="2147484670" r:id="rId286"/>
    <p:sldLayoutId id="2147484671" r:id="rId287"/>
    <p:sldLayoutId id="2147484672" r:id="rId288"/>
    <p:sldLayoutId id="2147484673" r:id="rId289"/>
    <p:sldLayoutId id="2147484674" r:id="rId290"/>
    <p:sldLayoutId id="2147484675" r:id="rId291"/>
    <p:sldLayoutId id="2147484676" r:id="rId292"/>
    <p:sldLayoutId id="2147484677" r:id="rId293"/>
    <p:sldLayoutId id="2147484678" r:id="rId294"/>
    <p:sldLayoutId id="2147484679" r:id="rId295"/>
    <p:sldLayoutId id="2147484680" r:id="rId296"/>
    <p:sldLayoutId id="2147484681" r:id="rId297"/>
    <p:sldLayoutId id="2147484682" r:id="rId298"/>
    <p:sldLayoutId id="2147484683" r:id="rId299"/>
    <p:sldLayoutId id="2147484684" r:id="rId300"/>
    <p:sldLayoutId id="2147484685" r:id="rId301"/>
    <p:sldLayoutId id="2147484686" r:id="rId302"/>
    <p:sldLayoutId id="2147484687" r:id="rId303"/>
    <p:sldLayoutId id="2147484688" r:id="rId304"/>
    <p:sldLayoutId id="2147484689" r:id="rId305"/>
    <p:sldLayoutId id="2147484690" r:id="rId306"/>
    <p:sldLayoutId id="2147484691" r:id="rId307"/>
    <p:sldLayoutId id="2147484692" r:id="rId308"/>
    <p:sldLayoutId id="2147484693" r:id="rId309"/>
    <p:sldLayoutId id="2147484694" r:id="rId310"/>
    <p:sldLayoutId id="2147484695" r:id="rId311"/>
    <p:sldLayoutId id="2147484696" r:id="rId312"/>
    <p:sldLayoutId id="2147484697" r:id="rId313"/>
    <p:sldLayoutId id="2147484698" r:id="rId314"/>
    <p:sldLayoutId id="2147484699" r:id="rId315"/>
    <p:sldLayoutId id="2147484700" r:id="rId316"/>
    <p:sldLayoutId id="2147484701" r:id="rId317"/>
    <p:sldLayoutId id="2147484702" r:id="rId318"/>
    <p:sldLayoutId id="2147484703" r:id="rId319"/>
    <p:sldLayoutId id="2147484704" r:id="rId320"/>
    <p:sldLayoutId id="2147484705" r:id="rId321"/>
    <p:sldLayoutId id="2147484706" r:id="rId32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FFFFFF"/>
          </a:solidFill>
          <a:uFillTx/>
          <a:latin typeface="Roboto Slab"/>
          <a:ea typeface="Roboto Slab"/>
          <a:cs typeface="Roboto Slab"/>
          <a:sym typeface="Roboto Slab"/>
        </a:defRPr>
      </a:lvl9pPr>
    </p:titleStyle>
    <p:bodyStyle>
      <a:lvl1pPr marL="4572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1pPr>
      <a:lvl2pPr marL="9144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2pPr>
      <a:lvl3pPr marL="13716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3pPr>
      <a:lvl4pPr marL="18288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4pPr>
      <a:lvl5pPr marL="22860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5pPr>
      <a:lvl6pPr marL="27432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6pPr>
      <a:lvl7pPr marL="32004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7pPr>
      <a:lvl8pPr marL="36576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8pPr>
      <a:lvl9pPr marL="4114800" marR="0" indent="-3810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A6D683"/>
        </a:buClr>
        <a:buSzPts val="2400"/>
        <a:buFont typeface="Helvetica"/>
        <a:buChar char="▰"/>
        <a:defRPr sz="2400" b="0" i="0" u="none" strike="noStrike" cap="none" spc="0" baseline="0">
          <a:solidFill>
            <a:srgbClr val="00001A"/>
          </a:solidFill>
          <a:uFillTx/>
          <a:latin typeface="Chivo"/>
          <a:ea typeface="Chivo"/>
          <a:cs typeface="Chivo"/>
          <a:sym typeface="Chivo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ivo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0491"/>
            <a:ext cx="10972800" cy="150812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3" y="6412380"/>
            <a:ext cx="258622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60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  <p:sldLayoutId id="2147484719" r:id="rId12"/>
    <p:sldLayoutId id="2147484720" r:id="rId13"/>
    <p:sldLayoutId id="2147484721" r:id="rId14"/>
    <p:sldLayoutId id="2147484722" r:id="rId15"/>
    <p:sldLayoutId id="2147484723" r:id="rId16"/>
    <p:sldLayoutId id="2147484724" r:id="rId17"/>
    <p:sldLayoutId id="2147484725" r:id="rId18"/>
    <p:sldLayoutId id="2147484726" r:id="rId19"/>
    <p:sldLayoutId id="2147484727" r:id="rId20"/>
    <p:sldLayoutId id="2147484728" r:id="rId21"/>
    <p:sldLayoutId id="2147484729" r:id="rId22"/>
    <p:sldLayoutId id="2147484730" r:id="rId23"/>
    <p:sldLayoutId id="2147484731" r:id="rId24"/>
    <p:sldLayoutId id="2147484732" r:id="rId25"/>
    <p:sldLayoutId id="2147484733" r:id="rId26"/>
    <p:sldLayoutId id="2147484734" r:id="rId27"/>
    <p:sldLayoutId id="2147484735" r:id="rId28"/>
    <p:sldLayoutId id="2147484736" r:id="rId29"/>
    <p:sldLayoutId id="2147484737" r:id="rId30"/>
    <p:sldLayoutId id="2147484738" r:id="rId31"/>
    <p:sldLayoutId id="2147484739" r:id="rId32"/>
    <p:sldLayoutId id="2147484740" r:id="rId33"/>
    <p:sldLayoutId id="2147484741" r:id="rId34"/>
    <p:sldLayoutId id="2147484742" r:id="rId35"/>
    <p:sldLayoutId id="2147484743" r:id="rId36"/>
    <p:sldLayoutId id="2147484744" r:id="rId37"/>
    <p:sldLayoutId id="2147484745" r:id="rId38"/>
    <p:sldLayoutId id="2147484746" r:id="rId39"/>
    <p:sldLayoutId id="2147484747" r:id="rId40"/>
    <p:sldLayoutId id="2147484748" r:id="rId41"/>
    <p:sldLayoutId id="2147484749" r:id="rId42"/>
    <p:sldLayoutId id="2147484750" r:id="rId43"/>
    <p:sldLayoutId id="2147484751" r:id="rId44"/>
    <p:sldLayoutId id="2147484752" r:id="rId45"/>
    <p:sldLayoutId id="2147484753" r:id="rId46"/>
    <p:sldLayoutId id="2147484754" r:id="rId47"/>
    <p:sldLayoutId id="2147484755" r:id="rId48"/>
    <p:sldLayoutId id="2147484756" r:id="rId49"/>
    <p:sldLayoutId id="2147484757" r:id="rId50"/>
    <p:sldLayoutId id="2147484758" r:id="rId51"/>
    <p:sldLayoutId id="2147484759" r:id="rId52"/>
    <p:sldLayoutId id="2147484760" r:id="rId53"/>
    <p:sldLayoutId id="2147484761" r:id="rId54"/>
    <p:sldLayoutId id="2147484762" r:id="rId55"/>
    <p:sldLayoutId id="2147484763" r:id="rId56"/>
    <p:sldLayoutId id="2147484764" r:id="rId57"/>
    <p:sldLayoutId id="2147484765" r:id="rId58"/>
    <p:sldLayoutId id="2147484766" r:id="rId59"/>
    <p:sldLayoutId id="2147484767" r:id="rId60"/>
    <p:sldLayoutId id="2147484768" r:id="rId61"/>
    <p:sldLayoutId id="2147484769" r:id="rId62"/>
    <p:sldLayoutId id="2147484770" r:id="rId63"/>
    <p:sldLayoutId id="2147484771" r:id="rId64"/>
    <p:sldLayoutId id="2147484772" r:id="rId65"/>
    <p:sldLayoutId id="2147484773" r:id="rId66"/>
    <p:sldLayoutId id="2147484774" r:id="rId67"/>
    <p:sldLayoutId id="2147484775" r:id="rId68"/>
    <p:sldLayoutId id="2147484776" r:id="rId69"/>
    <p:sldLayoutId id="2147484777" r:id="rId70"/>
    <p:sldLayoutId id="2147484778" r:id="rId71"/>
    <p:sldLayoutId id="2147484779" r:id="rId72"/>
    <p:sldLayoutId id="2147484780" r:id="rId73"/>
    <p:sldLayoutId id="2147484781" r:id="rId74"/>
    <p:sldLayoutId id="2147484782" r:id="rId75"/>
    <p:sldLayoutId id="2147484783" r:id="rId76"/>
    <p:sldLayoutId id="2147484784" r:id="rId77"/>
    <p:sldLayoutId id="2147484785" r:id="rId78"/>
    <p:sldLayoutId id="2147484786" r:id="rId79"/>
    <p:sldLayoutId id="2147484787" r:id="rId80"/>
    <p:sldLayoutId id="2147484788" r:id="rId81"/>
    <p:sldLayoutId id="2147484789" r:id="rId82"/>
    <p:sldLayoutId id="2147484790" r:id="rId83"/>
    <p:sldLayoutId id="2147484791" r:id="rId84"/>
    <p:sldLayoutId id="2147484792" r:id="rId85"/>
    <p:sldLayoutId id="2147484793" r:id="rId86"/>
    <p:sldLayoutId id="2147484794" r:id="rId87"/>
    <p:sldLayoutId id="2147484795" r:id="rId88"/>
    <p:sldLayoutId id="2147484796" r:id="rId89"/>
    <p:sldLayoutId id="2147484797" r:id="rId90"/>
    <p:sldLayoutId id="2147484798" r:id="rId91"/>
    <p:sldLayoutId id="2147484799" r:id="rId92"/>
    <p:sldLayoutId id="2147484800" r:id="rId93"/>
    <p:sldLayoutId id="2147484801" r:id="rId94"/>
    <p:sldLayoutId id="2147484802" r:id="rId95"/>
    <p:sldLayoutId id="2147484803" r:id="rId96"/>
    <p:sldLayoutId id="2147484804" r:id="rId97"/>
    <p:sldLayoutId id="2147484805" r:id="rId98"/>
    <p:sldLayoutId id="2147484806" r:id="rId99"/>
    <p:sldLayoutId id="2147484807" r:id="rId100"/>
    <p:sldLayoutId id="2147484808" r:id="rId101"/>
    <p:sldLayoutId id="2147484809" r:id="rId102"/>
    <p:sldLayoutId id="2147484810" r:id="rId103"/>
    <p:sldLayoutId id="2147484811" r:id="rId104"/>
    <p:sldLayoutId id="2147484812" r:id="rId105"/>
    <p:sldLayoutId id="2147484813" r:id="rId106"/>
    <p:sldLayoutId id="2147484814" r:id="rId107"/>
    <p:sldLayoutId id="2147484815" r:id="rId108"/>
    <p:sldLayoutId id="2147484816" r:id="rId109"/>
    <p:sldLayoutId id="2147484817" r:id="rId110"/>
    <p:sldLayoutId id="2147484818" r:id="rId111"/>
    <p:sldLayoutId id="2147484819" r:id="rId112"/>
    <p:sldLayoutId id="2147484820" r:id="rId113"/>
    <p:sldLayoutId id="2147484821" r:id="rId114"/>
    <p:sldLayoutId id="2147484822" r:id="rId115"/>
    <p:sldLayoutId id="2147484823" r:id="rId116"/>
    <p:sldLayoutId id="2147484824" r:id="rId117"/>
    <p:sldLayoutId id="2147484825" r:id="rId118"/>
    <p:sldLayoutId id="2147484826" r:id="rId119"/>
    <p:sldLayoutId id="2147484827" r:id="rId120"/>
    <p:sldLayoutId id="2147484828" r:id="rId121"/>
    <p:sldLayoutId id="2147484829" r:id="rId122"/>
    <p:sldLayoutId id="2147484830" r:id="rId123"/>
    <p:sldLayoutId id="2147484831" r:id="rId124"/>
    <p:sldLayoutId id="2147484832" r:id="rId125"/>
    <p:sldLayoutId id="2147484833" r:id="rId126"/>
    <p:sldLayoutId id="2147484834" r:id="rId127"/>
    <p:sldLayoutId id="2147484835" r:id="rId128"/>
    <p:sldLayoutId id="2147484836" r:id="rId129"/>
    <p:sldLayoutId id="2147484837" r:id="rId130"/>
    <p:sldLayoutId id="2147484838" r:id="rId131"/>
    <p:sldLayoutId id="2147484839" r:id="rId132"/>
    <p:sldLayoutId id="2147484840" r:id="rId133"/>
    <p:sldLayoutId id="2147484841" r:id="rId134"/>
    <p:sldLayoutId id="2147484842" r:id="rId135"/>
    <p:sldLayoutId id="2147484843" r:id="rId136"/>
    <p:sldLayoutId id="2147484844" r:id="rId137"/>
    <p:sldLayoutId id="2147484845" r:id="rId138"/>
    <p:sldLayoutId id="2147484846" r:id="rId139"/>
    <p:sldLayoutId id="2147484847" r:id="rId140"/>
    <p:sldLayoutId id="2147484848" r:id="rId141"/>
    <p:sldLayoutId id="2147484849" r:id="rId142"/>
    <p:sldLayoutId id="2147484850" r:id="rId143"/>
    <p:sldLayoutId id="2147484851" r:id="rId144"/>
    <p:sldLayoutId id="2147484852" r:id="rId145"/>
    <p:sldLayoutId id="2147484853" r:id="rId146"/>
    <p:sldLayoutId id="2147484854" r:id="rId147"/>
    <p:sldLayoutId id="2147484855" r:id="rId148"/>
    <p:sldLayoutId id="2147484856" r:id="rId149"/>
    <p:sldLayoutId id="2147484857" r:id="rId150"/>
    <p:sldLayoutId id="2147484858" r:id="rId151"/>
    <p:sldLayoutId id="2147484859" r:id="rId152"/>
    <p:sldLayoutId id="2147484860" r:id="rId153"/>
    <p:sldLayoutId id="2147484861" r:id="rId154"/>
    <p:sldLayoutId id="2147484862" r:id="rId155"/>
    <p:sldLayoutId id="2147484863" r:id="rId156"/>
    <p:sldLayoutId id="2147484864" r:id="rId157"/>
    <p:sldLayoutId id="2147484865" r:id="rId158"/>
    <p:sldLayoutId id="2147484866" r:id="rId159"/>
    <p:sldLayoutId id="2147484867" r:id="rId160"/>
    <p:sldLayoutId id="2147484868" r:id="rId161"/>
    <p:sldLayoutId id="2147484869" r:id="rId162"/>
    <p:sldLayoutId id="2147484870" r:id="rId163"/>
    <p:sldLayoutId id="2147484871" r:id="rId164"/>
    <p:sldLayoutId id="2147484872" r:id="rId165"/>
    <p:sldLayoutId id="2147484873" r:id="rId166"/>
    <p:sldLayoutId id="2147484874" r:id="rId167"/>
    <p:sldLayoutId id="2147484875" r:id="rId168"/>
    <p:sldLayoutId id="2147484876" r:id="rId169"/>
    <p:sldLayoutId id="2147484877" r:id="rId170"/>
    <p:sldLayoutId id="2147484878" r:id="rId171"/>
    <p:sldLayoutId id="2147484879" r:id="rId172"/>
    <p:sldLayoutId id="2147484880" r:id="rId173"/>
    <p:sldLayoutId id="2147484881" r:id="rId174"/>
    <p:sldLayoutId id="2147484882" r:id="rId175"/>
    <p:sldLayoutId id="2147484883" r:id="rId176"/>
    <p:sldLayoutId id="2147484884" r:id="rId177"/>
    <p:sldLayoutId id="2147484885" r:id="rId178"/>
    <p:sldLayoutId id="2147484886" r:id="rId179"/>
    <p:sldLayoutId id="2147484887" r:id="rId180"/>
    <p:sldLayoutId id="2147484888" r:id="rId181"/>
    <p:sldLayoutId id="2147484889" r:id="rId182"/>
    <p:sldLayoutId id="2147484890" r:id="rId183"/>
    <p:sldLayoutId id="2147484891" r:id="rId184"/>
    <p:sldLayoutId id="2147484892" r:id="rId185"/>
    <p:sldLayoutId id="2147484893" r:id="rId186"/>
    <p:sldLayoutId id="2147484894" r:id="rId187"/>
    <p:sldLayoutId id="2147484895" r:id="rId188"/>
    <p:sldLayoutId id="2147484896" r:id="rId189"/>
    <p:sldLayoutId id="2147484897" r:id="rId190"/>
    <p:sldLayoutId id="2147484898" r:id="rId191"/>
    <p:sldLayoutId id="2147484899" r:id="rId192"/>
    <p:sldLayoutId id="2147484900" r:id="rId193"/>
    <p:sldLayoutId id="2147484901" r:id="rId194"/>
    <p:sldLayoutId id="2147484902" r:id="rId195"/>
    <p:sldLayoutId id="2147484903" r:id="rId196"/>
    <p:sldLayoutId id="2147484904" r:id="rId197"/>
    <p:sldLayoutId id="2147484905" r:id="rId198"/>
    <p:sldLayoutId id="2147484906" r:id="rId199"/>
    <p:sldLayoutId id="2147484907" r:id="rId200"/>
    <p:sldLayoutId id="2147484908" r:id="rId201"/>
    <p:sldLayoutId id="2147484909" r:id="rId202"/>
    <p:sldLayoutId id="2147484910" r:id="rId203"/>
    <p:sldLayoutId id="2147484911" r:id="rId204"/>
    <p:sldLayoutId id="2147484912" r:id="rId205"/>
    <p:sldLayoutId id="2147484913" r:id="rId206"/>
    <p:sldLayoutId id="2147484914" r:id="rId207"/>
    <p:sldLayoutId id="2147484915" r:id="rId208"/>
    <p:sldLayoutId id="2147484916" r:id="rId209"/>
    <p:sldLayoutId id="2147484917" r:id="rId210"/>
    <p:sldLayoutId id="2147484918" r:id="rId211"/>
    <p:sldLayoutId id="2147484919" r:id="rId212"/>
    <p:sldLayoutId id="2147484920" r:id="rId213"/>
    <p:sldLayoutId id="2147484921" r:id="rId214"/>
    <p:sldLayoutId id="2147484922" r:id="rId215"/>
    <p:sldLayoutId id="2147484923" r:id="rId216"/>
    <p:sldLayoutId id="2147484924" r:id="rId217"/>
    <p:sldLayoutId id="2147484925" r:id="rId218"/>
    <p:sldLayoutId id="2147484926" r:id="rId219"/>
    <p:sldLayoutId id="2147484927" r:id="rId220"/>
    <p:sldLayoutId id="2147484928" r:id="rId221"/>
    <p:sldLayoutId id="2147484929" r:id="rId222"/>
    <p:sldLayoutId id="2147484930" r:id="rId223"/>
    <p:sldLayoutId id="2147484931" r:id="rId224"/>
    <p:sldLayoutId id="2147484932" r:id="rId225"/>
    <p:sldLayoutId id="2147484933" r:id="rId226"/>
    <p:sldLayoutId id="2147484934" r:id="rId227"/>
    <p:sldLayoutId id="2147484935" r:id="rId228"/>
    <p:sldLayoutId id="2147484936" r:id="rId229"/>
    <p:sldLayoutId id="2147484937" r:id="rId230"/>
    <p:sldLayoutId id="2147484938" r:id="rId231"/>
    <p:sldLayoutId id="2147484939" r:id="rId232"/>
    <p:sldLayoutId id="2147484940" r:id="rId233"/>
    <p:sldLayoutId id="2147484941" r:id="rId234"/>
    <p:sldLayoutId id="2147484942" r:id="rId235"/>
    <p:sldLayoutId id="2147484943" r:id="rId236"/>
    <p:sldLayoutId id="2147484944" r:id="rId237"/>
    <p:sldLayoutId id="2147484945" r:id="rId238"/>
    <p:sldLayoutId id="2147484946" r:id="rId239"/>
    <p:sldLayoutId id="2147484947" r:id="rId240"/>
    <p:sldLayoutId id="2147484948" r:id="rId241"/>
    <p:sldLayoutId id="2147484949" r:id="rId242"/>
    <p:sldLayoutId id="2147484950" r:id="rId243"/>
    <p:sldLayoutId id="2147484951" r:id="rId244"/>
    <p:sldLayoutId id="2147484952" r:id="rId245"/>
    <p:sldLayoutId id="2147484953" r:id="rId246"/>
    <p:sldLayoutId id="2147484954" r:id="rId247"/>
    <p:sldLayoutId id="2147484955" r:id="rId248"/>
    <p:sldLayoutId id="2147484956" r:id="rId249"/>
    <p:sldLayoutId id="2147484957" r:id="rId250"/>
    <p:sldLayoutId id="2147484958" r:id="rId251"/>
    <p:sldLayoutId id="2147484959" r:id="rId252"/>
    <p:sldLayoutId id="2147484960" r:id="rId253"/>
    <p:sldLayoutId id="2147484961" r:id="rId254"/>
    <p:sldLayoutId id="2147484962" r:id="rId255"/>
    <p:sldLayoutId id="2147484963" r:id="rId256"/>
    <p:sldLayoutId id="2147484964" r:id="rId257"/>
    <p:sldLayoutId id="2147484965" r:id="rId258"/>
    <p:sldLayoutId id="2147484966" r:id="rId259"/>
    <p:sldLayoutId id="2147484967" r:id="rId260"/>
    <p:sldLayoutId id="2147484968" r:id="rId261"/>
    <p:sldLayoutId id="2147484969" r:id="rId262"/>
    <p:sldLayoutId id="2147484970" r:id="rId263"/>
    <p:sldLayoutId id="2147484971" r:id="rId264"/>
    <p:sldLayoutId id="2147484972" r:id="rId265"/>
    <p:sldLayoutId id="2147484973" r:id="rId266"/>
    <p:sldLayoutId id="2147484974" r:id="rId267"/>
    <p:sldLayoutId id="2147484975" r:id="rId268"/>
    <p:sldLayoutId id="2147484976" r:id="rId269"/>
    <p:sldLayoutId id="2147484977" r:id="rId270"/>
    <p:sldLayoutId id="2147484978" r:id="rId271"/>
    <p:sldLayoutId id="2147484979" r:id="rId272"/>
    <p:sldLayoutId id="2147484980" r:id="rId273"/>
    <p:sldLayoutId id="2147484981" r:id="rId274"/>
    <p:sldLayoutId id="2147484982" r:id="rId275"/>
    <p:sldLayoutId id="2147484983" r:id="rId276"/>
    <p:sldLayoutId id="2147484984" r:id="rId277"/>
    <p:sldLayoutId id="2147484985" r:id="rId278"/>
    <p:sldLayoutId id="2147484986" r:id="rId279"/>
    <p:sldLayoutId id="2147484987" r:id="rId280"/>
    <p:sldLayoutId id="2147484988" r:id="rId281"/>
    <p:sldLayoutId id="2147484989" r:id="rId282"/>
    <p:sldLayoutId id="2147484990" r:id="rId283"/>
    <p:sldLayoutId id="2147484991" r:id="rId284"/>
    <p:sldLayoutId id="2147484992" r:id="rId285"/>
    <p:sldLayoutId id="2147484993" r:id="rId286"/>
    <p:sldLayoutId id="2147484994" r:id="rId287"/>
    <p:sldLayoutId id="2147484995" r:id="rId288"/>
    <p:sldLayoutId id="2147484997" r:id="rId289"/>
    <p:sldLayoutId id="2147484998" r:id="rId290"/>
    <p:sldLayoutId id="2147484999" r:id="rId291"/>
    <p:sldLayoutId id="2147485000" r:id="rId292"/>
    <p:sldLayoutId id="2147485001" r:id="rId293"/>
    <p:sldLayoutId id="2147485002" r:id="rId294"/>
    <p:sldLayoutId id="2147485003" r:id="rId295"/>
    <p:sldLayoutId id="2147485004" r:id="rId296"/>
    <p:sldLayoutId id="2147485005" r:id="rId297"/>
    <p:sldLayoutId id="2147485006" r:id="rId298"/>
    <p:sldLayoutId id="2147485007" r:id="rId299"/>
    <p:sldLayoutId id="2147485008" r:id="rId300"/>
    <p:sldLayoutId id="2147485009" r:id="rId301"/>
    <p:sldLayoutId id="2147485010" r:id="rId302"/>
    <p:sldLayoutId id="2147485011" r:id="rId303"/>
    <p:sldLayoutId id="2147485012" r:id="rId304"/>
    <p:sldLayoutId id="2147485013" r:id="rId305"/>
    <p:sldLayoutId id="2147485014" r:id="rId306"/>
    <p:sldLayoutId id="2147485015" r:id="rId307"/>
    <p:sldLayoutId id="2147485016" r:id="rId308"/>
    <p:sldLayoutId id="2147485017" r:id="rId309"/>
    <p:sldLayoutId id="2147485018" r:id="rId310"/>
    <p:sldLayoutId id="2147485019" r:id="rId311"/>
    <p:sldLayoutId id="2147485020" r:id="rId312"/>
    <p:sldLayoutId id="2147485021" r:id="rId313"/>
    <p:sldLayoutId id="2147485022" r:id="rId314"/>
    <p:sldLayoutId id="2147485023" r:id="rId315"/>
    <p:sldLayoutId id="2147485024" r:id="rId316"/>
    <p:sldLayoutId id="2147485025" r:id="rId317"/>
    <p:sldLayoutId id="2147485026" r:id="rId318"/>
    <p:sldLayoutId id="2147485027" r:id="rId319"/>
    <p:sldLayoutId id="2147485028" r:id="rId320"/>
    <p:sldLayoutId id="2147485029" r:id="rId321"/>
    <p:sldLayoutId id="2147485030" r:id="rId322"/>
    <p:sldLayoutId id="2147485031" r:id="rId323"/>
    <p:sldLayoutId id="2147485032" r:id="rId324"/>
    <p:sldLayoutId id="2147485033" r:id="rId325"/>
    <p:sldLayoutId id="2147485034" r:id="rId326"/>
    <p:sldLayoutId id="2147485035" r:id="rId327"/>
    <p:sldLayoutId id="2147485036" r:id="rId328"/>
    <p:sldLayoutId id="2147485037" r:id="rId329"/>
    <p:sldLayoutId id="2147485038" r:id="rId330"/>
    <p:sldLayoutId id="2147485039" r:id="rId331"/>
    <p:sldLayoutId id="2147485040" r:id="rId332"/>
    <p:sldLayoutId id="2147485041" r:id="rId333"/>
    <p:sldLayoutId id="2147485042" r:id="rId334"/>
    <p:sldLayoutId id="2147485043" r:id="rId335"/>
    <p:sldLayoutId id="2147485044" r:id="rId336"/>
    <p:sldLayoutId id="2147485045" r:id="rId337"/>
    <p:sldLayoutId id="2147485046" r:id="rId338"/>
    <p:sldLayoutId id="2147485047" r:id="rId339"/>
    <p:sldLayoutId id="2147485048" r:id="rId340"/>
    <p:sldLayoutId id="2147485049" r:id="rId341"/>
    <p:sldLayoutId id="2147485050" r:id="rId342"/>
    <p:sldLayoutId id="2147485051" r:id="rId343"/>
    <p:sldLayoutId id="2147485052" r:id="rId344"/>
    <p:sldLayoutId id="2147485053" r:id="rId345"/>
    <p:sldLayoutId id="2147485054" r:id="rId346"/>
    <p:sldLayoutId id="2147485055" r:id="rId347"/>
    <p:sldLayoutId id="2147485056" r:id="rId348"/>
    <p:sldLayoutId id="2147485057" r:id="rId349"/>
    <p:sldLayoutId id="2147485058" r:id="rId350"/>
    <p:sldLayoutId id="2147485059" r:id="rId351"/>
    <p:sldLayoutId id="2147485060" r:id="rId352"/>
    <p:sldLayoutId id="2147485061" r:id="rId353"/>
    <p:sldLayoutId id="2147485062" r:id="rId354"/>
    <p:sldLayoutId id="2147485063" r:id="rId355"/>
    <p:sldLayoutId id="2147485064" r:id="rId356"/>
    <p:sldLayoutId id="2147485065" r:id="rId357"/>
    <p:sldLayoutId id="2147485066" r:id="rId358"/>
    <p:sldLayoutId id="2147485067" r:id="rId359"/>
    <p:sldLayoutId id="2147485068" r:id="rId360"/>
    <p:sldLayoutId id="2147485069" r:id="rId361"/>
    <p:sldLayoutId id="2147485070" r:id="rId362"/>
    <p:sldLayoutId id="2147485071" r:id="rId363"/>
    <p:sldLayoutId id="2147485072" r:id="rId364"/>
    <p:sldLayoutId id="2147485073" r:id="rId365"/>
    <p:sldLayoutId id="2147485074" r:id="rId366"/>
    <p:sldLayoutId id="2147485075" r:id="rId367"/>
    <p:sldLayoutId id="2147485076" r:id="rId368"/>
    <p:sldLayoutId id="2147485077" r:id="rId369"/>
    <p:sldLayoutId id="2147485078" r:id="rId370"/>
    <p:sldLayoutId id="2147485079" r:id="rId371"/>
    <p:sldLayoutId id="2147485080" r:id="rId372"/>
    <p:sldLayoutId id="2147485081" r:id="rId373"/>
    <p:sldLayoutId id="2147485082" r:id="rId374"/>
    <p:sldLayoutId id="2147485083" r:id="rId375"/>
    <p:sldLayoutId id="2147485084" r:id="rId376"/>
    <p:sldLayoutId id="2147485085" r:id="rId377"/>
    <p:sldLayoutId id="2147485086" r:id="rId378"/>
    <p:sldLayoutId id="2147485087" r:id="rId379"/>
    <p:sldLayoutId id="2147485088" r:id="rId380"/>
    <p:sldLayoutId id="2147485089" r:id="rId381"/>
    <p:sldLayoutId id="2147485090" r:id="rId382"/>
    <p:sldLayoutId id="2147485091" r:id="rId383"/>
    <p:sldLayoutId id="2147485092" r:id="rId384"/>
    <p:sldLayoutId id="2147485093" r:id="rId385"/>
    <p:sldLayoutId id="2147485094" r:id="rId386"/>
    <p:sldLayoutId id="2147485095" r:id="rId387"/>
    <p:sldLayoutId id="2147485096" r:id="rId388"/>
    <p:sldLayoutId id="2147485097" r:id="rId389"/>
    <p:sldLayoutId id="2147485098" r:id="rId390"/>
    <p:sldLayoutId id="2147485099" r:id="rId391"/>
    <p:sldLayoutId id="2147485100" r:id="rId392"/>
    <p:sldLayoutId id="2147485101" r:id="rId393"/>
    <p:sldLayoutId id="2147485102" r:id="rId394"/>
    <p:sldLayoutId id="2147485103" r:id="rId395"/>
    <p:sldLayoutId id="2147485104" r:id="rId396"/>
    <p:sldLayoutId id="2147485105" r:id="rId397"/>
    <p:sldLayoutId id="2147485106" r:id="rId398"/>
    <p:sldLayoutId id="2147485107" r:id="rId399"/>
    <p:sldLayoutId id="2147485108" r:id="rId400"/>
    <p:sldLayoutId id="2147485109" r:id="rId401"/>
    <p:sldLayoutId id="2147485110" r:id="rId402"/>
    <p:sldLayoutId id="2147485111" r:id="rId403"/>
    <p:sldLayoutId id="2147485112" r:id="rId404"/>
    <p:sldLayoutId id="2147485113" r:id="rId405"/>
    <p:sldLayoutId id="2147485114" r:id="rId406"/>
    <p:sldLayoutId id="2147485115" r:id="rId407"/>
    <p:sldLayoutId id="2147485116" r:id="rId408"/>
    <p:sldLayoutId id="2147485117" r:id="rId409"/>
    <p:sldLayoutId id="2147485118" r:id="rId410"/>
    <p:sldLayoutId id="2147485119" r:id="rId411"/>
    <p:sldLayoutId id="2147485120" r:id="rId412"/>
    <p:sldLayoutId id="2147485121" r:id="rId413"/>
    <p:sldLayoutId id="2147485122" r:id="rId414"/>
    <p:sldLayoutId id="2147485123" r:id="rId415"/>
    <p:sldLayoutId id="2147485124" r:id="rId416"/>
    <p:sldLayoutId id="2147485125" r:id="rId417"/>
    <p:sldLayoutId id="2147485126" r:id="rId418"/>
    <p:sldLayoutId id="2147485127" r:id="rId419"/>
    <p:sldLayoutId id="2147485128" r:id="rId420"/>
    <p:sldLayoutId id="2147485129" r:id="rId421"/>
    <p:sldLayoutId id="2147485130" r:id="rId422"/>
    <p:sldLayoutId id="2147485131" r:id="rId423"/>
    <p:sldLayoutId id="2147485132" r:id="rId424"/>
    <p:sldLayoutId id="2147485133" r:id="rId425"/>
    <p:sldLayoutId id="2147485134" r:id="rId426"/>
    <p:sldLayoutId id="2147485135" r:id="rId427"/>
    <p:sldLayoutId id="2147485136" r:id="rId428"/>
    <p:sldLayoutId id="2147485137" r:id="rId429"/>
    <p:sldLayoutId id="2147485138" r:id="rId430"/>
    <p:sldLayoutId id="2147485139" r:id="rId431"/>
    <p:sldLayoutId id="2147485140" r:id="rId432"/>
    <p:sldLayoutId id="2147485141" r:id="rId433"/>
    <p:sldLayoutId id="2147485142" r:id="rId434"/>
    <p:sldLayoutId id="2147485143" r:id="rId435"/>
    <p:sldLayoutId id="2147485144" r:id="rId436"/>
    <p:sldLayoutId id="2147485145" r:id="rId437"/>
    <p:sldLayoutId id="2147485146" r:id="rId438"/>
    <p:sldLayoutId id="2147485147" r:id="rId439"/>
    <p:sldLayoutId id="2147485148" r:id="rId440"/>
    <p:sldLayoutId id="2147485149" r:id="rId441"/>
    <p:sldLayoutId id="2147485150" r:id="rId442"/>
    <p:sldLayoutId id="2147485151" r:id="rId443"/>
    <p:sldLayoutId id="2147485152" r:id="rId444"/>
    <p:sldLayoutId id="2147485153" r:id="rId445"/>
    <p:sldLayoutId id="2147485154" r:id="rId446"/>
    <p:sldLayoutId id="2147485155" r:id="rId447"/>
    <p:sldLayoutId id="2147485156" r:id="rId448"/>
    <p:sldLayoutId id="2147485157" r:id="rId449"/>
    <p:sldLayoutId id="2147485158" r:id="rId450"/>
    <p:sldLayoutId id="2147485159" r:id="rId451"/>
    <p:sldLayoutId id="2147485160" r:id="rId452"/>
    <p:sldLayoutId id="2147485161" r:id="rId453"/>
    <p:sldLayoutId id="2147485162" r:id="rId454"/>
    <p:sldLayoutId id="2147485163" r:id="rId455"/>
    <p:sldLayoutId id="2147485164" r:id="rId456"/>
    <p:sldLayoutId id="2147485165" r:id="rId457"/>
    <p:sldLayoutId id="2147485166" r:id="rId458"/>
    <p:sldLayoutId id="2147485167" r:id="rId459"/>
    <p:sldLayoutId id="2147485168" r:id="rId460"/>
    <p:sldLayoutId id="2147485169" r:id="rId461"/>
    <p:sldLayoutId id="2147485170" r:id="rId462"/>
    <p:sldLayoutId id="2147485171" r:id="rId463"/>
    <p:sldLayoutId id="2147485172" r:id="rId464"/>
    <p:sldLayoutId id="2147485173" r:id="rId465"/>
    <p:sldLayoutId id="2147485174" r:id="rId466"/>
    <p:sldLayoutId id="2147485175" r:id="rId467"/>
    <p:sldLayoutId id="2147485176" r:id="rId468"/>
    <p:sldLayoutId id="2147485177" r:id="rId469"/>
    <p:sldLayoutId id="2147485178" r:id="rId470"/>
    <p:sldLayoutId id="2147485179" r:id="rId471"/>
    <p:sldLayoutId id="2147485180" r:id="rId472"/>
    <p:sldLayoutId id="2147485181" r:id="rId473"/>
    <p:sldLayoutId id="2147485182" r:id="rId474"/>
    <p:sldLayoutId id="2147485183" r:id="rId475"/>
    <p:sldLayoutId id="2147485184" r:id="rId476"/>
    <p:sldLayoutId id="2147485185" r:id="rId477"/>
    <p:sldLayoutId id="2147485186" r:id="rId478"/>
    <p:sldLayoutId id="2147485187" r:id="rId479"/>
    <p:sldLayoutId id="2147485188" r:id="rId480"/>
    <p:sldLayoutId id="2147485189" r:id="rId481"/>
    <p:sldLayoutId id="2147485190" r:id="rId482"/>
    <p:sldLayoutId id="2147485191" r:id="rId483"/>
    <p:sldLayoutId id="2147485192" r:id="rId484"/>
    <p:sldLayoutId id="2147485193" r:id="rId485"/>
    <p:sldLayoutId id="2147485194" r:id="rId486"/>
    <p:sldLayoutId id="2147485195" r:id="rId487"/>
    <p:sldLayoutId id="2147485196" r:id="rId488"/>
    <p:sldLayoutId id="2147485197" r:id="rId489"/>
    <p:sldLayoutId id="2147485198" r:id="rId490"/>
    <p:sldLayoutId id="2147485199" r:id="rId491"/>
    <p:sldLayoutId id="2147485200" r:id="rId492"/>
    <p:sldLayoutId id="2147485201" r:id="rId493"/>
    <p:sldLayoutId id="2147485202" r:id="rId494"/>
    <p:sldLayoutId id="2147485203" r:id="rId495"/>
    <p:sldLayoutId id="2147485204" r:id="rId496"/>
    <p:sldLayoutId id="2147485205" r:id="rId497"/>
    <p:sldLayoutId id="2147485206" r:id="rId498"/>
    <p:sldLayoutId id="2147485207" r:id="rId499"/>
    <p:sldLayoutId id="2147485208" r:id="rId500"/>
    <p:sldLayoutId id="2147485209" r:id="rId501"/>
    <p:sldLayoutId id="2147485210" r:id="rId502"/>
    <p:sldLayoutId id="2147485211" r:id="rId503"/>
    <p:sldLayoutId id="2147485212" r:id="rId504"/>
    <p:sldLayoutId id="2147485213" r:id="rId505"/>
    <p:sldLayoutId id="2147485214" r:id="rId506"/>
    <p:sldLayoutId id="2147485215" r:id="rId507"/>
    <p:sldLayoutId id="2147485216" r:id="rId508"/>
    <p:sldLayoutId id="2147485217" r:id="rId509"/>
    <p:sldLayoutId id="2147485218" r:id="rId510"/>
    <p:sldLayoutId id="2147485219" r:id="rId511"/>
    <p:sldLayoutId id="2147485220" r:id="rId512"/>
    <p:sldLayoutId id="2147485221" r:id="rId513"/>
    <p:sldLayoutId id="2147485222" r:id="rId514"/>
    <p:sldLayoutId id="2147485223" r:id="rId515"/>
    <p:sldLayoutId id="2147485224" r:id="rId516"/>
    <p:sldLayoutId id="2147485225" r:id="rId517"/>
    <p:sldLayoutId id="2147485226" r:id="rId518"/>
    <p:sldLayoutId id="2147485227" r:id="rId519"/>
    <p:sldLayoutId id="2147485228" r:id="rId520"/>
    <p:sldLayoutId id="2147485229" r:id="rId521"/>
    <p:sldLayoutId id="2147485230" r:id="rId522"/>
    <p:sldLayoutId id="2147485231" r:id="rId523"/>
    <p:sldLayoutId id="2147485232" r:id="rId524"/>
    <p:sldLayoutId id="2147485233" r:id="rId525"/>
    <p:sldLayoutId id="2147485234" r:id="rId526"/>
    <p:sldLayoutId id="2147485235" r:id="rId527"/>
    <p:sldLayoutId id="2147485236" r:id="rId528"/>
    <p:sldLayoutId id="2147485237" r:id="rId529"/>
    <p:sldLayoutId id="2147485238" r:id="rId530"/>
    <p:sldLayoutId id="2147485239" r:id="rId531"/>
    <p:sldLayoutId id="2147485240" r:id="rId532"/>
    <p:sldLayoutId id="2147485241" r:id="rId533"/>
    <p:sldLayoutId id="2147485242" r:id="rId534"/>
    <p:sldLayoutId id="2147485243" r:id="rId535"/>
    <p:sldLayoutId id="2147485244" r:id="rId536"/>
    <p:sldLayoutId id="2147485245" r:id="rId537"/>
    <p:sldLayoutId id="2147485246" r:id="rId538"/>
    <p:sldLayoutId id="2147485247" r:id="rId539"/>
    <p:sldLayoutId id="2147485248" r:id="rId540"/>
    <p:sldLayoutId id="2147485249" r:id="rId541"/>
    <p:sldLayoutId id="2147485250" r:id="rId542"/>
    <p:sldLayoutId id="2147485251" r:id="rId543"/>
    <p:sldLayoutId id="2147485252" r:id="rId544"/>
    <p:sldLayoutId id="2147485253" r:id="rId545"/>
    <p:sldLayoutId id="2147485254" r:id="rId546"/>
    <p:sldLayoutId id="2147485255" r:id="rId547"/>
    <p:sldLayoutId id="2147485256" r:id="rId548"/>
    <p:sldLayoutId id="2147485257" r:id="rId549"/>
    <p:sldLayoutId id="2147485258" r:id="rId550"/>
    <p:sldLayoutId id="2147485259" r:id="rId551"/>
    <p:sldLayoutId id="2147485260" r:id="rId552"/>
    <p:sldLayoutId id="2147485261" r:id="rId553"/>
    <p:sldLayoutId id="2147485262" r:id="rId554"/>
    <p:sldLayoutId id="2147485263" r:id="rId555"/>
    <p:sldLayoutId id="2147485264" r:id="rId556"/>
    <p:sldLayoutId id="2147485265" r:id="rId557"/>
    <p:sldLayoutId id="2147485266" r:id="rId558"/>
    <p:sldLayoutId id="2147485267" r:id="rId559"/>
    <p:sldLayoutId id="2147485268" r:id="rId560"/>
    <p:sldLayoutId id="2147485269" r:id="rId561"/>
    <p:sldLayoutId id="2147485270" r:id="rId562"/>
    <p:sldLayoutId id="2147485271" r:id="rId563"/>
    <p:sldLayoutId id="2147485272" r:id="rId564"/>
    <p:sldLayoutId id="2147485273" r:id="rId565"/>
    <p:sldLayoutId id="2147485274" r:id="rId566"/>
    <p:sldLayoutId id="2147485275" r:id="rId567"/>
    <p:sldLayoutId id="2147485276" r:id="rId568"/>
    <p:sldLayoutId id="2147485277" r:id="rId569"/>
    <p:sldLayoutId id="2147485278" r:id="rId570"/>
    <p:sldLayoutId id="2147485279" r:id="rId571"/>
    <p:sldLayoutId id="2147485280" r:id="rId572"/>
    <p:sldLayoutId id="2147485281" r:id="rId573"/>
    <p:sldLayoutId id="2147485282" r:id="rId574"/>
    <p:sldLayoutId id="2147485283" r:id="rId575"/>
    <p:sldLayoutId id="2147485284" r:id="rId576"/>
    <p:sldLayoutId id="2147485285" r:id="rId577"/>
    <p:sldLayoutId id="2147485286" r:id="rId578"/>
    <p:sldLayoutId id="2147485287" r:id="rId579"/>
    <p:sldLayoutId id="2147485288" r:id="rId580"/>
    <p:sldLayoutId id="2147485289" r:id="rId581"/>
    <p:sldLayoutId id="2147485290" r:id="rId582"/>
    <p:sldLayoutId id="2147485291" r:id="rId583"/>
    <p:sldLayoutId id="2147485292" r:id="rId584"/>
    <p:sldLayoutId id="2147485293" r:id="rId585"/>
    <p:sldLayoutId id="2147485294" r:id="rId586"/>
    <p:sldLayoutId id="2147485295" r:id="rId587"/>
    <p:sldLayoutId id="2147485296" r:id="rId588"/>
    <p:sldLayoutId id="2147485297" r:id="rId589"/>
    <p:sldLayoutId id="2147485298" r:id="rId590"/>
    <p:sldLayoutId id="2147485299" r:id="rId591"/>
    <p:sldLayoutId id="2147485300" r:id="rId592"/>
    <p:sldLayoutId id="2147485301" r:id="rId593"/>
    <p:sldLayoutId id="2147485302" r:id="rId594"/>
    <p:sldLayoutId id="2147485303" r:id="rId595"/>
    <p:sldLayoutId id="2147485304" r:id="rId596"/>
    <p:sldLayoutId id="2147485305" r:id="rId597"/>
    <p:sldLayoutId id="2147485306" r:id="rId598"/>
    <p:sldLayoutId id="2147485307" r:id="rId599"/>
    <p:sldLayoutId id="2147485308" r:id="rId600"/>
    <p:sldLayoutId id="2147485309" r:id="rId601"/>
    <p:sldLayoutId id="2147485310" r:id="rId602"/>
    <p:sldLayoutId id="2147485311" r:id="rId603"/>
    <p:sldLayoutId id="2147485312" r:id="rId604"/>
    <p:sldLayoutId id="2147485313" r:id="rId605"/>
    <p:sldLayoutId id="2147485314" r:id="rId606"/>
    <p:sldLayoutId id="2147485315" r:id="rId607"/>
    <p:sldLayoutId id="2147485316" r:id="rId608"/>
    <p:sldLayoutId id="2147485317" r:id="rId609"/>
    <p:sldLayoutId id="2147485318" r:id="rId610"/>
    <p:sldLayoutId id="2147485319" r:id="rId611"/>
    <p:sldLayoutId id="2147485320" r:id="rId612"/>
    <p:sldLayoutId id="2147485321" r:id="rId613"/>
    <p:sldLayoutId id="2147485322" r:id="rId614"/>
    <p:sldLayoutId id="2147485323" r:id="rId615"/>
    <p:sldLayoutId id="2147485324" r:id="rId616"/>
    <p:sldLayoutId id="2147485325" r:id="rId617"/>
    <p:sldLayoutId id="2147485326" r:id="rId618"/>
    <p:sldLayoutId id="2147485327" r:id="rId619"/>
    <p:sldLayoutId id="2147485328" r:id="rId620"/>
    <p:sldLayoutId id="2147485329" r:id="rId621"/>
    <p:sldLayoutId id="2147485330" r:id="rId622"/>
    <p:sldLayoutId id="2147485331" r:id="rId623"/>
    <p:sldLayoutId id="2147485332" r:id="rId624"/>
    <p:sldLayoutId id="2147485333" r:id="rId625"/>
    <p:sldLayoutId id="2147485334" r:id="rId626"/>
    <p:sldLayoutId id="2147485335" r:id="rId627"/>
    <p:sldLayoutId id="2147485336" r:id="rId628"/>
    <p:sldLayoutId id="2147485337" r:id="rId629"/>
    <p:sldLayoutId id="2147485338" r:id="rId630"/>
    <p:sldLayoutId id="2147485339" r:id="rId631"/>
    <p:sldLayoutId id="2147485340" r:id="rId632"/>
    <p:sldLayoutId id="2147485341" r:id="rId633"/>
    <p:sldLayoutId id="2147485342" r:id="rId634"/>
    <p:sldLayoutId id="2147485343" r:id="rId635"/>
    <p:sldLayoutId id="2147485344" r:id="rId636"/>
    <p:sldLayoutId id="2147485345" r:id="rId637"/>
    <p:sldLayoutId id="2147485346" r:id="rId638"/>
    <p:sldLayoutId id="2147485347" r:id="rId639"/>
    <p:sldLayoutId id="2147485348" r:id="rId640"/>
    <p:sldLayoutId id="2147485349" r:id="rId641"/>
    <p:sldLayoutId id="2147485350" r:id="rId642"/>
    <p:sldLayoutId id="2147485351" r:id="rId643"/>
    <p:sldLayoutId id="2147485352" r:id="rId644"/>
    <p:sldLayoutId id="2147485353" r:id="rId645"/>
    <p:sldLayoutId id="2147485354" r:id="rId646"/>
    <p:sldLayoutId id="2147485355" r:id="rId647"/>
    <p:sldLayoutId id="2147485356" r:id="rId648"/>
    <p:sldLayoutId id="2147485357" r:id="rId649"/>
    <p:sldLayoutId id="2147485358" r:id="rId650"/>
    <p:sldLayoutId id="2147485359" r:id="rId651"/>
    <p:sldLayoutId id="2147485360" r:id="rId652"/>
    <p:sldLayoutId id="2147485361" r:id="rId653"/>
    <p:sldLayoutId id="2147485362" r:id="rId654"/>
    <p:sldLayoutId id="2147485363" r:id="rId655"/>
    <p:sldLayoutId id="2147485364" r:id="rId656"/>
    <p:sldLayoutId id="2147485365" r:id="rId657"/>
    <p:sldLayoutId id="2147485366" r:id="rId658"/>
    <p:sldLayoutId id="2147485367" r:id="rId659"/>
    <p:sldLayoutId id="2147485368" r:id="rId660"/>
    <p:sldLayoutId id="2147485369" r:id="rId661"/>
    <p:sldLayoutId id="2147485370" r:id="rId662"/>
    <p:sldLayoutId id="2147485371" r:id="rId663"/>
    <p:sldLayoutId id="2147485372" r:id="rId664"/>
    <p:sldLayoutId id="2147485373" r:id="rId665"/>
    <p:sldLayoutId id="2147485374" r:id="rId666"/>
    <p:sldLayoutId id="2147485375" r:id="rId667"/>
    <p:sldLayoutId id="2147485376" r:id="rId668"/>
    <p:sldLayoutId id="2147485377" r:id="rId669"/>
    <p:sldLayoutId id="2147485378" r:id="rId670"/>
    <p:sldLayoutId id="2147485379" r:id="rId671"/>
    <p:sldLayoutId id="2147485380" r:id="rId672"/>
    <p:sldLayoutId id="2147485381" r:id="rId673"/>
    <p:sldLayoutId id="2147485382" r:id="rId674"/>
    <p:sldLayoutId id="2147485383" r:id="rId675"/>
    <p:sldLayoutId id="2147485384" r:id="rId676"/>
    <p:sldLayoutId id="2147485385" r:id="rId677"/>
    <p:sldLayoutId id="2147485386" r:id="rId678"/>
    <p:sldLayoutId id="2147485387" r:id="rId679"/>
    <p:sldLayoutId id="2147485388" r:id="rId680"/>
    <p:sldLayoutId id="2147485389" r:id="rId681"/>
    <p:sldLayoutId id="2147485390" r:id="rId682"/>
    <p:sldLayoutId id="2147485391" r:id="rId683"/>
    <p:sldLayoutId id="2147485392" r:id="rId684"/>
    <p:sldLayoutId id="2147485393" r:id="rId685"/>
    <p:sldLayoutId id="2147485394" r:id="rId686"/>
    <p:sldLayoutId id="2147485395" r:id="rId687"/>
    <p:sldLayoutId id="2147485396" r:id="rId688"/>
    <p:sldLayoutId id="2147485397" r:id="rId689"/>
    <p:sldLayoutId id="2147485398" r:id="rId690"/>
    <p:sldLayoutId id="2147485399" r:id="rId691"/>
    <p:sldLayoutId id="2147485400" r:id="rId692"/>
    <p:sldLayoutId id="2147485401" r:id="rId693"/>
    <p:sldLayoutId id="2147485402" r:id="rId694"/>
    <p:sldLayoutId id="2147485403" r:id="rId695"/>
    <p:sldLayoutId id="2147485404" r:id="rId696"/>
    <p:sldLayoutId id="2147485405" r:id="rId697"/>
    <p:sldLayoutId id="2147485406" r:id="rId698"/>
    <p:sldLayoutId id="2147485407" r:id="rId699"/>
    <p:sldLayoutId id="2147485408" r:id="rId700"/>
    <p:sldLayoutId id="2147485409" r:id="rId701"/>
    <p:sldLayoutId id="2147485410" r:id="rId702"/>
    <p:sldLayoutId id="2147485411" r:id="rId703"/>
    <p:sldLayoutId id="2147485412" r:id="rId704"/>
    <p:sldLayoutId id="2147485413" r:id="rId705"/>
    <p:sldLayoutId id="2147485414" r:id="rId706"/>
    <p:sldLayoutId id="2147485415" r:id="rId707"/>
    <p:sldLayoutId id="2147485416" r:id="rId708"/>
    <p:sldLayoutId id="2147485417" r:id="rId709"/>
    <p:sldLayoutId id="2147485418" r:id="rId710"/>
    <p:sldLayoutId id="2147485419" r:id="rId711"/>
    <p:sldLayoutId id="2147485420" r:id="rId712"/>
    <p:sldLayoutId id="2147485421" r:id="rId713"/>
    <p:sldLayoutId id="2147485422" r:id="rId714"/>
    <p:sldLayoutId id="2147485423" r:id="rId715"/>
    <p:sldLayoutId id="2147485424" r:id="rId716"/>
    <p:sldLayoutId id="2147485425" r:id="rId717"/>
    <p:sldLayoutId id="2147485426" r:id="rId718"/>
    <p:sldLayoutId id="2147485427" r:id="rId719"/>
    <p:sldLayoutId id="2147485428" r:id="rId720"/>
    <p:sldLayoutId id="2147485429" r:id="rId721"/>
    <p:sldLayoutId id="2147485430" r:id="rId722"/>
    <p:sldLayoutId id="2147485431" r:id="rId723"/>
    <p:sldLayoutId id="2147485432" r:id="rId724"/>
    <p:sldLayoutId id="2147485433" r:id="rId725"/>
    <p:sldLayoutId id="2147485434" r:id="rId726"/>
    <p:sldLayoutId id="2147485435" r:id="rId727"/>
    <p:sldLayoutId id="2147485436" r:id="rId728"/>
    <p:sldLayoutId id="2147485437" r:id="rId729"/>
    <p:sldLayoutId id="2147485438" r:id="rId730"/>
    <p:sldLayoutId id="2147485439" r:id="rId731"/>
    <p:sldLayoutId id="2147485440" r:id="rId732"/>
    <p:sldLayoutId id="2147485441" r:id="rId733"/>
    <p:sldLayoutId id="2147485442" r:id="rId734"/>
    <p:sldLayoutId id="2147485443" r:id="rId735"/>
    <p:sldLayoutId id="2147485444" r:id="rId736"/>
    <p:sldLayoutId id="2147485445" r:id="rId737"/>
    <p:sldLayoutId id="2147485446" r:id="rId738"/>
    <p:sldLayoutId id="2147485447" r:id="rId739"/>
    <p:sldLayoutId id="2147485448" r:id="rId740"/>
    <p:sldLayoutId id="2147485449" r:id="rId741"/>
    <p:sldLayoutId id="2147485450" r:id="rId742"/>
    <p:sldLayoutId id="2147485451" r:id="rId743"/>
    <p:sldLayoutId id="2147485452" r:id="rId744"/>
    <p:sldLayoutId id="2147485453" r:id="rId745"/>
    <p:sldLayoutId id="2147485454" r:id="rId746"/>
    <p:sldLayoutId id="2147485455" r:id="rId747"/>
    <p:sldLayoutId id="2147485456" r:id="rId748"/>
    <p:sldLayoutId id="2147485457" r:id="rId749"/>
    <p:sldLayoutId id="2147485458" r:id="rId750"/>
    <p:sldLayoutId id="2147485459" r:id="rId751"/>
    <p:sldLayoutId id="2147485460" r:id="rId752"/>
    <p:sldLayoutId id="2147485461" r:id="rId753"/>
    <p:sldLayoutId id="2147485462" r:id="rId754"/>
    <p:sldLayoutId id="2147485463" r:id="rId755"/>
    <p:sldLayoutId id="2147485464" r:id="rId756"/>
    <p:sldLayoutId id="2147485465" r:id="rId757"/>
    <p:sldLayoutId id="2147485466" r:id="rId758"/>
    <p:sldLayoutId id="2147485467" r:id="rId759"/>
    <p:sldLayoutId id="2147485468" r:id="rId760"/>
    <p:sldLayoutId id="2147485469" r:id="rId761"/>
    <p:sldLayoutId id="2147485470" r:id="rId762"/>
    <p:sldLayoutId id="2147485471" r:id="rId763"/>
    <p:sldLayoutId id="2147485472" r:id="rId764"/>
    <p:sldLayoutId id="2147485473" r:id="rId765"/>
    <p:sldLayoutId id="2147485474" r:id="rId766"/>
    <p:sldLayoutId id="2147485475" r:id="rId767"/>
    <p:sldLayoutId id="2147485476" r:id="rId768"/>
    <p:sldLayoutId id="2147485477" r:id="rId769"/>
    <p:sldLayoutId id="2147485478" r:id="rId770"/>
    <p:sldLayoutId id="2147485479" r:id="rId771"/>
    <p:sldLayoutId id="2147485480" r:id="rId772"/>
    <p:sldLayoutId id="2147485481" r:id="rId773"/>
    <p:sldLayoutId id="2147485482" r:id="rId774"/>
    <p:sldLayoutId id="2147485483" r:id="rId775"/>
    <p:sldLayoutId id="2147485484" r:id="rId776"/>
    <p:sldLayoutId id="2147485485" r:id="rId777"/>
    <p:sldLayoutId id="2147485486" r:id="rId778"/>
    <p:sldLayoutId id="2147485487" r:id="rId779"/>
    <p:sldLayoutId id="2147485488" r:id="rId780"/>
    <p:sldLayoutId id="2147485489" r:id="rId781"/>
    <p:sldLayoutId id="2147485490" r:id="rId782"/>
    <p:sldLayoutId id="2147485491" r:id="rId783"/>
    <p:sldLayoutId id="2147485492" r:id="rId784"/>
    <p:sldLayoutId id="2147485493" r:id="rId785"/>
    <p:sldLayoutId id="2147485494" r:id="rId786"/>
    <p:sldLayoutId id="2147485495" r:id="rId787"/>
    <p:sldLayoutId id="2147485496" r:id="rId788"/>
    <p:sldLayoutId id="2147485497" r:id="rId789"/>
    <p:sldLayoutId id="2147485498" r:id="rId790"/>
    <p:sldLayoutId id="2147485499" r:id="rId791"/>
    <p:sldLayoutId id="2147485500" r:id="rId792"/>
    <p:sldLayoutId id="2147485501" r:id="rId793"/>
    <p:sldLayoutId id="2147485502" r:id="rId794"/>
    <p:sldLayoutId id="2147485503" r:id="rId795"/>
    <p:sldLayoutId id="2147485504" r:id="rId796"/>
    <p:sldLayoutId id="2147485505" r:id="rId797"/>
    <p:sldLayoutId id="2147485506" r:id="rId798"/>
    <p:sldLayoutId id="2147485507" r:id="rId799"/>
    <p:sldLayoutId id="2147485508" r:id="rId800"/>
    <p:sldLayoutId id="2147485509" r:id="rId801"/>
    <p:sldLayoutId id="2147485510" r:id="rId802"/>
    <p:sldLayoutId id="2147485511" r:id="rId803"/>
    <p:sldLayoutId id="2147485512" r:id="rId804"/>
    <p:sldLayoutId id="2147485513" r:id="rId805"/>
    <p:sldLayoutId id="2147485514" r:id="rId806"/>
    <p:sldLayoutId id="2147485515" r:id="rId80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L="1484630" marR="0" indent="-102743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L="1876425" marR="0" indent="-9620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L="2522855" marR="0" indent="-115125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L="3111500" marR="0" indent="-12827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L="3568700" marR="0" indent="-12827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4025900" marR="0" indent="-12827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4483100" marR="0" indent="-12827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4940300" marR="0" indent="-12827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defRPr sz="3200" b="0" i="0" u="none" strike="noStrike" cap="none" spc="0" baseline="0"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188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8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9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27.xml"/><Relationship Id="rId6" Type="http://schemas.openxmlformats.org/officeDocument/2006/relationships/image" Target="../media/image72.jpeg"/><Relationship Id="rId11" Type="http://schemas.openxmlformats.org/officeDocument/2006/relationships/image" Target="../media/image19.pn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20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4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1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6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525624" y="2720094"/>
            <a:ext cx="9140757" cy="850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4667" rtlCol="0" anchor="ctr">
            <a:normAutofit/>
          </a:bodyPr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endParaRPr lang="zh-CN" altLang="en-US" sz="1422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2545046" y="2450677"/>
            <a:ext cx="1943664" cy="152981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404933" rtlCol="0" anchor="ctr">
            <a:noAutofit/>
          </a:bodyPr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  <a:buClr>
                <a:srgbClr val="FFC000">
                  <a:lumMod val="75000"/>
                </a:srgbClr>
              </a:buClr>
              <a:buSzPct val="60000"/>
            </a:pPr>
            <a:endParaRPr lang="zh-CN" altLang="en-US" sz="4693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4"/>
            </p:custDataLst>
          </p:nvPr>
        </p:nvSpPr>
        <p:spPr>
          <a:xfrm>
            <a:off x="4238624" y="2726133"/>
            <a:ext cx="6427751" cy="86177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Energy – Water – Food Nexus Challenges Ahead</a:t>
            </a:r>
            <a:endParaRPr lang="zh-CN" alt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Google Shape;1020;p1">
            <a:extLst>
              <a:ext uri="{FF2B5EF4-FFF2-40B4-BE49-F238E27FC236}">
                <a16:creationId xmlns:a16="http://schemas.microsoft.com/office/drawing/2014/main" id="{4813C044-FDE6-5878-B1A0-CCE0E2374B42}"/>
              </a:ext>
            </a:extLst>
          </p:cNvPr>
          <p:cNvSpPr txBox="1"/>
          <p:nvPr/>
        </p:nvSpPr>
        <p:spPr>
          <a:xfrm>
            <a:off x="4642246" y="4411839"/>
            <a:ext cx="5530454" cy="160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 hangingPunct="0">
              <a:defRPr sz="3200" b="1">
                <a:solidFill>
                  <a:srgbClr val="0000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r>
              <a:rPr sz="3200" b="1" kern="0" dirty="0">
                <a:solidFill>
                  <a:srgbClr val="0000FF"/>
                </a:solidFill>
                <a:latin typeface="Tw Cen MT" panose="020B0602020104020603" pitchFamily="34" charset="0"/>
                <a:sym typeface="Twentieth Century"/>
              </a:rPr>
              <a:t>Dr. V.K. Singh</a:t>
            </a:r>
          </a:p>
          <a:p>
            <a:pPr algn="ctr" hangingPunct="0">
              <a:defRPr sz="1600"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r>
              <a:rPr kern="0" dirty="0">
                <a:solidFill>
                  <a:srgbClr val="000000"/>
                </a:solidFill>
                <a:latin typeface="Tw Cen MT" panose="020B0602020104020603" pitchFamily="34" charset="0"/>
                <a:sym typeface="Twentieth Century"/>
              </a:rPr>
              <a:t>Director</a:t>
            </a:r>
            <a:endParaRPr lang="en-US" kern="0" dirty="0">
              <a:solidFill>
                <a:srgbClr val="000000"/>
              </a:solidFill>
              <a:latin typeface="Tw Cen MT" panose="020B0602020104020603" pitchFamily="34" charset="0"/>
              <a:sym typeface="Twentieth Century"/>
            </a:endParaRPr>
          </a:p>
          <a:p>
            <a:pPr algn="ctr" hangingPunct="0">
              <a:defRPr sz="1600"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r>
              <a:rPr lang="en-US" kern="0" dirty="0">
                <a:solidFill>
                  <a:srgbClr val="000000"/>
                </a:solidFill>
                <a:latin typeface="Tw Cen MT" panose="020B0602020104020603" pitchFamily="34" charset="0"/>
                <a:sym typeface="Twentieth Century"/>
              </a:rPr>
              <a:t>Central Research Institute for Dryland Agriculture (CRIDA)</a:t>
            </a:r>
          </a:p>
          <a:p>
            <a:pPr algn="ctr" hangingPunct="0">
              <a:defRPr sz="1800"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r>
              <a:rPr kern="0" dirty="0">
                <a:solidFill>
                  <a:srgbClr val="000000"/>
                </a:solidFill>
                <a:latin typeface="Tw Cen MT" panose="020B0602020104020603" pitchFamily="34" charset="0"/>
                <a:sym typeface="Twentieth Century"/>
              </a:rPr>
              <a:t>Indian council of Agricultural Research</a:t>
            </a:r>
            <a:r>
              <a:rPr lang="en-US" kern="0" dirty="0">
                <a:solidFill>
                  <a:srgbClr val="000000"/>
                </a:solidFill>
                <a:latin typeface="Tw Cen MT" panose="020B0602020104020603" pitchFamily="34" charset="0"/>
                <a:sym typeface="Twentieth Century"/>
              </a:rPr>
              <a:t> (ICAR)</a:t>
            </a:r>
            <a:endParaRPr kern="0" dirty="0">
              <a:solidFill>
                <a:srgbClr val="000000"/>
              </a:solidFill>
              <a:latin typeface="Tw Cen MT" panose="020B0602020104020603" pitchFamily="34" charset="0"/>
              <a:sym typeface="Twentieth Century"/>
            </a:endParaRPr>
          </a:p>
          <a:p>
            <a:pPr algn="ctr" hangingPunct="0">
              <a:defRPr sz="1600"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r>
              <a:rPr kern="0" dirty="0">
                <a:solidFill>
                  <a:srgbClr val="000000"/>
                </a:solidFill>
                <a:latin typeface="Tw Cen MT" panose="020B0602020104020603" pitchFamily="34" charset="0"/>
                <a:sym typeface="Twentieth Century"/>
              </a:rPr>
              <a:t>India</a:t>
            </a:r>
          </a:p>
        </p:txBody>
      </p:sp>
      <p:pic>
        <p:nvPicPr>
          <p:cNvPr id="13" name="Google Shape;1021;p1" descr="Google Shape;1021;p1">
            <a:extLst>
              <a:ext uri="{FF2B5EF4-FFF2-40B4-BE49-F238E27FC236}">
                <a16:creationId xmlns:a16="http://schemas.microsoft.com/office/drawing/2014/main" id="{F84AA1A2-AC8E-18B0-57A3-E71372CED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5771" y="830761"/>
            <a:ext cx="1018298" cy="101829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矩形 16">
            <a:extLst>
              <a:ext uri="{FF2B5EF4-FFF2-40B4-BE49-F238E27FC236}">
                <a16:creationId xmlns:a16="http://schemas.microsoft.com/office/drawing/2014/main" id="{8B587E96-8C7E-E091-930E-A5192EB5BFAD}"/>
              </a:ext>
            </a:extLst>
          </p:cNvPr>
          <p:cNvSpPr/>
          <p:nvPr/>
        </p:nvSpPr>
        <p:spPr>
          <a:xfrm rot="16200000" flipH="1">
            <a:off x="6037933" y="2225198"/>
            <a:ext cx="116136" cy="9144002"/>
          </a:xfrm>
          <a:prstGeom prst="rect">
            <a:avLst/>
          </a:prstGeom>
          <a:solidFill>
            <a:srgbClr val="A09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1F2D95E5-4B6D-441F-8FC5-00A5FF9BF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6722" y="830761"/>
            <a:ext cx="763723" cy="101829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TextBox 11"/>
          <p:cNvSpPr txBox="1"/>
          <p:nvPr/>
        </p:nvSpPr>
        <p:spPr>
          <a:xfrm>
            <a:off x="3885365" y="243694"/>
            <a:ext cx="5504689" cy="461665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cs typeface="Calibri"/>
                <a:sym typeface="Calibri"/>
              </a:rPr>
              <a:t>Soil and Water Management </a:t>
            </a:r>
          </a:p>
        </p:txBody>
      </p:sp>
      <p:sp>
        <p:nvSpPr>
          <p:cNvPr id="3033" name="TextBox 14"/>
          <p:cNvSpPr txBox="1"/>
          <p:nvPr/>
        </p:nvSpPr>
        <p:spPr>
          <a:xfrm>
            <a:off x="3885365" y="912020"/>
            <a:ext cx="8109737" cy="293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marL="280736" marR="0" lvl="0" indent="-280736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>
                <a:latin typeface="Tw Cen MT"/>
                <a:ea typeface="Tw Cen MT"/>
                <a:cs typeface="Tw Cen MT"/>
                <a:sym typeface="Tw Cen MT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Packaging Farm Pond Technology</a:t>
            </a:r>
          </a:p>
          <a:p>
            <a:pPr marL="280736" marR="0" lvl="0" indent="-280736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>
                <a:latin typeface="Tw Cen MT"/>
                <a:ea typeface="Tw Cen MT"/>
                <a:cs typeface="Tw Cen MT"/>
                <a:sym typeface="Tw Cen MT"/>
              </a:defRPr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Borbanda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, Low cost water harvesting for protective irrigation in Paddy (improved the yields by 10-30%) </a:t>
            </a:r>
          </a:p>
          <a:p>
            <a:pPr marL="280736" marR="0" lvl="0" indent="-280736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>
                <a:latin typeface="Tw Cen MT"/>
                <a:ea typeface="Tw Cen MT"/>
                <a:cs typeface="Tw Cen MT"/>
                <a:sym typeface="Tw Cen MT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Low-cost recharging of open and bore wells </a:t>
            </a:r>
          </a:p>
          <a:p>
            <a:pPr marL="280736" marR="0" lvl="0" indent="-280736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>
                <a:latin typeface="Tw Cen MT"/>
                <a:ea typeface="Tw Cen MT"/>
                <a:cs typeface="Tw Cen MT"/>
                <a:sym typeface="Tw Cen MT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Green leaf manuring to enhance soil organic carbon </a:t>
            </a:r>
          </a:p>
          <a:p>
            <a:pPr marL="280736" marR="0" lvl="0" indent="-280736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>
                <a:latin typeface="Tw Cen MT"/>
                <a:ea typeface="Tw Cen MT"/>
                <a:cs typeface="Tw Cen MT"/>
                <a:sym typeface="Tw Cen MT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Tank silt recycling for Soil Health, Mid-Season Droughts and Improved Crop Productivity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 pitchFamily="34" charset="0"/>
              <a:sym typeface="Tw Cen MT"/>
            </a:endParaRPr>
          </a:p>
          <a:p>
            <a:pPr marL="200526" marR="0" lvl="0" indent="-200526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>
                <a:latin typeface="Tw Cen MT"/>
                <a:ea typeface="Tw Cen MT"/>
                <a:cs typeface="Tw Cen MT"/>
                <a:sym typeface="Tw Cen MT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Water productivity enhancement through </a:t>
            </a:r>
            <a:r>
              <a:rPr kumimoji="0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in-situ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sym typeface="Tw Cen MT"/>
              </a:rPr>
              <a:t>water harvesting</a:t>
            </a:r>
          </a:p>
        </p:txBody>
      </p:sp>
      <p:pic>
        <p:nvPicPr>
          <p:cNvPr id="30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9064" y="120582"/>
            <a:ext cx="438583" cy="584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C7DC0C1-22F9-4999-9FBC-C64AFF00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19" y="4740665"/>
            <a:ext cx="3241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arma dhan day 7-6-12\NICRA 117.jpg">
            <a:extLst>
              <a:ext uri="{FF2B5EF4-FFF2-40B4-BE49-F238E27FC236}">
                <a16:creationId xmlns:a16="http://schemas.microsoft.com/office/drawing/2014/main" id="{BE35006A-CBDD-4510-A1FC-A5B1200A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13" y="4752571"/>
            <a:ext cx="2209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I:\Copy (2) of scan 287.jpg">
            <a:extLst>
              <a:ext uri="{FF2B5EF4-FFF2-40B4-BE49-F238E27FC236}">
                <a16:creationId xmlns:a16="http://schemas.microsoft.com/office/drawing/2014/main" id="{532ED273-0120-414C-985D-2DAF902B7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8" y="4728759"/>
            <a:ext cx="25908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2DAA0440-D5B6-4769-8680-D84E6AB97705}"/>
              </a:ext>
            </a:extLst>
          </p:cNvPr>
          <p:cNvGrpSpPr>
            <a:grpSpLocks/>
          </p:cNvGrpSpPr>
          <p:nvPr/>
        </p:nvGrpSpPr>
        <p:grpSpPr bwMode="auto">
          <a:xfrm>
            <a:off x="165654" y="535911"/>
            <a:ext cx="3581401" cy="4114800"/>
            <a:chOff x="1524000" y="685800"/>
            <a:chExt cx="3581400" cy="411480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0D6FF9C-897E-415E-902D-F9A8950BA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819400"/>
              <a:ext cx="35052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7029ADEE-C65F-4F6C-A675-797988FA2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3048000"/>
              <a:ext cx="34290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  <a:latin typeface="Tw Cen MT" panose="020B0602020104020603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Measurement of Water table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F9E68DA-24DB-4DAB-8403-E1C1EB0266C8}"/>
                </a:ext>
              </a:extLst>
            </p:cNvPr>
            <p:cNvCxnSpPr/>
            <p:nvPr/>
          </p:nvCxnSpPr>
          <p:spPr>
            <a:xfrm rot="5400000" flipH="1" flipV="1">
              <a:off x="3733800" y="4038600"/>
              <a:ext cx="611187" cy="1587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" descr="D:\NICRA_2011\nicra-Borabandi-poultry-lime applikation\pic 121.jpg">
              <a:extLst>
                <a:ext uri="{FF2B5EF4-FFF2-40B4-BE49-F238E27FC236}">
                  <a16:creationId xmlns:a16="http://schemas.microsoft.com/office/drawing/2014/main" id="{D428A297-209E-4FEF-A576-8E8D85C0B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39"/>
            <a:stretch>
              <a:fillRect/>
            </a:stretch>
          </p:blipFill>
          <p:spPr bwMode="auto">
            <a:xfrm>
              <a:off x="1600200" y="685800"/>
              <a:ext cx="34290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AE8D46D-EBA3-443A-A5B5-DD805D3B0A3D}"/>
              </a:ext>
            </a:extLst>
          </p:cNvPr>
          <p:cNvSpPr txBox="1"/>
          <p:nvPr/>
        </p:nvSpPr>
        <p:spPr>
          <a:xfrm>
            <a:off x="8657000" y="4020830"/>
            <a:ext cx="3505201" cy="258532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C00000"/>
                </a:solidFill>
                <a:latin typeface="Tw Cen MT" panose="020B0602020104020603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harvested water was used for protective    irrigation in Paddy which has improved the yields by 10-30% 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Arial" panose="020B0604020202020204" pitchFamily="34" charset="0"/>
              </a:rPr>
              <a:t>About 61 ha area was brought under </a:t>
            </a:r>
            <a:r>
              <a:rPr lang="en-US" i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Arial" panose="020B0604020202020204" pitchFamily="34" charset="0"/>
              </a:rPr>
              <a:t>rabi</a:t>
            </a:r>
            <a:r>
              <a:rPr lang="en-US" i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Arial" panose="020B0604020202020204" pitchFamily="34" charset="0"/>
              </a:rPr>
              <a:t>cropping (wheat and vegetables)  in the NICRA village which has increased returns significantly.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F54838-E422-48CB-871F-8B5DB13E8095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DB5333B-B493-4BF1-B651-249305213079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CC7319-BD67-4980-AFBD-3DA55C104FC0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DCCAE5C-8653-4814-92AF-EAB7CD541655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3824831-5B2A-434C-A138-E9A554E5DDC9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GRONOMY\Desktop\NICRA 2015-16 yeae\shortlisted\Kharif crop\Tur 2.JPG">
            <a:extLst>
              <a:ext uri="{FF2B5EF4-FFF2-40B4-BE49-F238E27FC236}">
                <a16:creationId xmlns:a16="http://schemas.microsoft.com/office/drawing/2014/main" id="{23272191-D512-47DD-A570-AE22569A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914400"/>
            <a:ext cx="2667000" cy="2514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6" name="TextBox 4">
            <a:extLst>
              <a:ext uri="{FF2B5EF4-FFF2-40B4-BE49-F238E27FC236}">
                <a16:creationId xmlns:a16="http://schemas.microsoft.com/office/drawing/2014/main" id="{FEDE7CF2-15B7-4076-8405-31995BEF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81339"/>
            <a:ext cx="2209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dirty="0" err="1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Pigeonpea</a:t>
            </a:r>
            <a:r>
              <a:rPr lang="en-US" dirty="0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 (BDN-711)</a:t>
            </a:r>
          </a:p>
        </p:txBody>
      </p:sp>
      <p:pic>
        <p:nvPicPr>
          <p:cNvPr id="6" name="Picture 1" descr="C:\Users\AGRONOMY\Desktop\NICRA 2015-16 yeae\shortlisted\Kharif crop\Soybean.JPG">
            <a:extLst>
              <a:ext uri="{FF2B5EF4-FFF2-40B4-BE49-F238E27FC236}">
                <a16:creationId xmlns:a16="http://schemas.microsoft.com/office/drawing/2014/main" id="{3272ABF2-AF2F-4916-981A-49434AA2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26782"/>
          <a:stretch>
            <a:fillRect/>
          </a:stretch>
        </p:blipFill>
        <p:spPr bwMode="auto">
          <a:xfrm>
            <a:off x="4419600" y="914400"/>
            <a:ext cx="2819400" cy="2514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8" name="TextBox 6">
            <a:extLst>
              <a:ext uri="{FF2B5EF4-FFF2-40B4-BE49-F238E27FC236}">
                <a16:creationId xmlns:a16="http://schemas.microsoft.com/office/drawing/2014/main" id="{32F8039D-7164-490C-A66D-8D9646E62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048000"/>
            <a:ext cx="2438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dirty="0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Soybean (MAUS-71)</a:t>
            </a:r>
          </a:p>
        </p:txBody>
      </p:sp>
      <p:pic>
        <p:nvPicPr>
          <p:cNvPr id="8" name="Picture 1" descr="C:\Users\AGRONOMY\Desktop\NICRA 2015-16 yeae\shortlisted\Kharif crop\Mung 2.JPG">
            <a:extLst>
              <a:ext uri="{FF2B5EF4-FFF2-40B4-BE49-F238E27FC236}">
                <a16:creationId xmlns:a16="http://schemas.microsoft.com/office/drawing/2014/main" id="{9200A92E-3E54-4C6A-92B5-03C1BA5E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4348"/>
          <a:stretch>
            <a:fillRect/>
          </a:stretch>
        </p:blipFill>
        <p:spPr bwMode="auto">
          <a:xfrm>
            <a:off x="7315200" y="914400"/>
            <a:ext cx="3352800" cy="2514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800" name="TextBox 8">
            <a:extLst>
              <a:ext uri="{FF2B5EF4-FFF2-40B4-BE49-F238E27FC236}">
                <a16:creationId xmlns:a16="http://schemas.microsoft.com/office/drawing/2014/main" id="{1C126EBA-9513-4765-8C27-0CA65E0FB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059114"/>
            <a:ext cx="25146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dirty="0" err="1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Greengram</a:t>
            </a:r>
            <a:r>
              <a:rPr lang="en-US" dirty="0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 (BM-2003-2)</a:t>
            </a:r>
          </a:p>
        </p:txBody>
      </p:sp>
      <p:pic>
        <p:nvPicPr>
          <p:cNvPr id="11" name="Picture 1" descr="C:\Users\AGRONOMY\Desktop\apr photo\Sorghum gram\DSCN9817.JPG">
            <a:extLst>
              <a:ext uri="{FF2B5EF4-FFF2-40B4-BE49-F238E27FC236}">
                <a16:creationId xmlns:a16="http://schemas.microsoft.com/office/drawing/2014/main" id="{92E8716B-568F-464B-920F-E2D0B94B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7339"/>
          <a:stretch>
            <a:fillRect/>
          </a:stretch>
        </p:blipFill>
        <p:spPr bwMode="auto">
          <a:xfrm>
            <a:off x="4648200" y="3657600"/>
            <a:ext cx="2895600" cy="2362200"/>
          </a:xfrm>
          <a:prstGeom prst="rect">
            <a:avLst/>
          </a:prstGeom>
          <a:ln w="31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802" name="TextBox 11">
            <a:extLst>
              <a:ext uri="{FF2B5EF4-FFF2-40B4-BE49-F238E27FC236}">
                <a16:creationId xmlns:a16="http://schemas.microsoft.com/office/drawing/2014/main" id="{5FF4AB18-6ACB-4734-BBA2-4B6DD431B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649914"/>
            <a:ext cx="30480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Rabi Sorghum (Parbhani Moti)</a:t>
            </a:r>
          </a:p>
        </p:txBody>
      </p:sp>
      <p:pic>
        <p:nvPicPr>
          <p:cNvPr id="13" name="Picture 2" descr="G:\Action plan photo\DSCN0505.JPG">
            <a:extLst>
              <a:ext uri="{FF2B5EF4-FFF2-40B4-BE49-F238E27FC236}">
                <a16:creationId xmlns:a16="http://schemas.microsoft.com/office/drawing/2014/main" id="{3823D385-959F-4270-BA6E-185AE076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6218" y="3657600"/>
            <a:ext cx="2941982" cy="2286000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804" name="TextBox 13">
            <a:extLst>
              <a:ext uri="{FF2B5EF4-FFF2-40B4-BE49-F238E27FC236}">
                <a16:creationId xmlns:a16="http://schemas.microsoft.com/office/drawing/2014/main" id="{946AAA5D-8407-47C5-BC39-0886572E3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573714"/>
            <a:ext cx="1828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Chickpea (Akash)</a:t>
            </a:r>
          </a:p>
        </p:txBody>
      </p:sp>
      <p:sp>
        <p:nvSpPr>
          <p:cNvPr id="33805" name="TextBox 14">
            <a:extLst>
              <a:ext uri="{FF2B5EF4-FFF2-40B4-BE49-F238E27FC236}">
                <a16:creationId xmlns:a16="http://schemas.microsoft.com/office/drawing/2014/main" id="{52247DB4-0EEC-4818-AFF9-2C28643D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914400"/>
            <a:ext cx="76200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sz="160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+20%</a:t>
            </a:r>
          </a:p>
        </p:txBody>
      </p:sp>
      <p:sp>
        <p:nvSpPr>
          <p:cNvPr id="33806" name="TextBox 15">
            <a:extLst>
              <a:ext uri="{FF2B5EF4-FFF2-40B4-BE49-F238E27FC236}">
                <a16:creationId xmlns:a16="http://schemas.microsoft.com/office/drawing/2014/main" id="{096F7542-35AC-44BA-851B-C10838B1D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914400"/>
            <a:ext cx="76200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sz="160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+28%</a:t>
            </a:r>
          </a:p>
        </p:txBody>
      </p:sp>
      <p:sp>
        <p:nvSpPr>
          <p:cNvPr id="33807" name="TextBox 16">
            <a:extLst>
              <a:ext uri="{FF2B5EF4-FFF2-40B4-BE49-F238E27FC236}">
                <a16:creationId xmlns:a16="http://schemas.microsoft.com/office/drawing/2014/main" id="{0CC89D7A-B2B6-4335-9F03-C6B7BE6C7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914400"/>
            <a:ext cx="76200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sz="160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+30%</a:t>
            </a:r>
          </a:p>
        </p:txBody>
      </p:sp>
      <p:sp>
        <p:nvSpPr>
          <p:cNvPr id="33808" name="TextBox 17">
            <a:extLst>
              <a:ext uri="{FF2B5EF4-FFF2-40B4-BE49-F238E27FC236}">
                <a16:creationId xmlns:a16="http://schemas.microsoft.com/office/drawing/2014/main" id="{BF6F9491-6793-4A9F-9407-63415EA3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245226"/>
            <a:ext cx="9144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sz="1900" b="1" dirty="0">
                <a:solidFill>
                  <a:srgbClr val="00206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Significant improvement in yields were observed in comparison to the farmers practice.</a:t>
            </a:r>
          </a:p>
        </p:txBody>
      </p:sp>
      <p:sp>
        <p:nvSpPr>
          <p:cNvPr id="33809" name="TextBox 18">
            <a:extLst>
              <a:ext uri="{FF2B5EF4-FFF2-40B4-BE49-F238E27FC236}">
                <a16:creationId xmlns:a16="http://schemas.microsoft.com/office/drawing/2014/main" id="{89F7B966-D3C8-4555-B497-80A5B8593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657600"/>
            <a:ext cx="76200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sz="160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+11%</a:t>
            </a:r>
          </a:p>
        </p:txBody>
      </p:sp>
      <p:sp>
        <p:nvSpPr>
          <p:cNvPr id="33810" name="TextBox 19">
            <a:extLst>
              <a:ext uri="{FF2B5EF4-FFF2-40B4-BE49-F238E27FC236}">
                <a16:creationId xmlns:a16="http://schemas.microsoft.com/office/drawing/2014/main" id="{654152EB-B93F-457E-A89E-D4547D6C3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657600"/>
            <a:ext cx="76200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sz="160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+14%</a:t>
            </a:r>
          </a:p>
        </p:txBody>
      </p:sp>
      <p:pic>
        <p:nvPicPr>
          <p:cNvPr id="51218" name="Picture 2" descr="C:\Documents and Settings\KVKBMT\Desktop\NICRA activity Photo\Drought tolerent variety of Rabi Sorghum-Phule Anuradha.JPG">
            <a:extLst>
              <a:ext uri="{FF2B5EF4-FFF2-40B4-BE49-F238E27FC236}">
                <a16:creationId xmlns:a16="http://schemas.microsoft.com/office/drawing/2014/main" id="{AC6A21E1-C01C-493D-ADD0-C996EDB5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1"/>
            <a:ext cx="3048000" cy="23161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12" name="TextBox 21">
            <a:extLst>
              <a:ext uri="{FF2B5EF4-FFF2-40B4-BE49-F238E27FC236}">
                <a16:creationId xmlns:a16="http://schemas.microsoft.com/office/drawing/2014/main" id="{3C6B88D5-82EC-4401-943B-3BD7112A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3657600"/>
            <a:ext cx="76200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sz="160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+27%</a:t>
            </a:r>
          </a:p>
        </p:txBody>
      </p:sp>
      <p:sp>
        <p:nvSpPr>
          <p:cNvPr id="33813" name="TextBox 22">
            <a:extLst>
              <a:ext uri="{FF2B5EF4-FFF2-40B4-BE49-F238E27FC236}">
                <a16:creationId xmlns:a16="http://schemas.microsoft.com/office/drawing/2014/main" id="{56E7345D-5EBE-4CE2-B958-A21173492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562600"/>
            <a:ext cx="1828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defRPr/>
            </a:pPr>
            <a:r>
              <a:rPr lang="en-US" dirty="0" err="1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Phule</a:t>
            </a:r>
            <a:r>
              <a:rPr lang="en-US" dirty="0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w Cen MT" pitchFamily="34" charset="0"/>
                <a:cs typeface="Arial" panose="020B0604020202020204" pitchFamily="34" charset="0"/>
                <a:sym typeface="Arial" panose="020B0604020202020204" pitchFamily="34" charset="0"/>
              </a:rPr>
              <a:t>Anuradha</a:t>
            </a:r>
            <a:endParaRPr lang="en-US" dirty="0">
              <a:solidFill>
                <a:srgbClr val="7030A0"/>
              </a:solidFill>
              <a:latin typeface="Tw Cen MT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528DCA9-C315-4F21-AFC3-CED86C217AE5}"/>
              </a:ext>
            </a:extLst>
          </p:cNvPr>
          <p:cNvSpPr txBox="1">
            <a:spLocks/>
          </p:cNvSpPr>
          <p:nvPr/>
        </p:nvSpPr>
        <p:spPr>
          <a:xfrm>
            <a:off x="2560987" y="152568"/>
            <a:ext cx="6917977" cy="603083"/>
          </a:xfrm>
          <a:prstGeom prst="horizontalScroll">
            <a:avLst/>
          </a:prstGeom>
          <a:ln>
            <a:solidFill>
              <a:srgbClr val="FFFF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IN" sz="2400" b="1" dirty="0">
                <a:solidFill>
                  <a:prstClr val="white"/>
                </a:solidFill>
                <a:latin typeface="Tw Cen MT" pitchFamily="34" charset="0"/>
                <a:sym typeface="Arial" panose="020B0604020202020204" pitchFamily="34" charset="0"/>
              </a:rPr>
              <a:t>Short Duration Drought Tolerant Crop Varieties</a:t>
            </a:r>
            <a:endParaRPr lang="en-US" sz="2400" b="1" dirty="0">
              <a:solidFill>
                <a:srgbClr val="9BBB59">
                  <a:lumMod val="40000"/>
                  <a:lumOff val="60000"/>
                </a:srgbClr>
              </a:solidFill>
              <a:latin typeface="Tw Cen MT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2ED1DF-012D-2C67-8494-DD2FA6F88A24}"/>
              </a:ext>
            </a:extLst>
          </p:cNvPr>
          <p:cNvSpPr txBox="1"/>
          <p:nvPr/>
        </p:nvSpPr>
        <p:spPr>
          <a:xfrm>
            <a:off x="1587691" y="356623"/>
            <a:ext cx="11144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w Cen MT" panose="020B0602020104020603" pitchFamily="34" charset="0"/>
                <a:ea typeface="Segoe UI Black" panose="020B0A02040204020203" pitchFamily="34" charset="0"/>
              </a:rPr>
              <a:t>Solar Energy in Agriculture Promotional Strategies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86584-0E18-0A45-89CC-C84369DE4E87}"/>
              </a:ext>
            </a:extLst>
          </p:cNvPr>
          <p:cNvSpPr txBox="1"/>
          <p:nvPr/>
        </p:nvSpPr>
        <p:spPr>
          <a:xfrm>
            <a:off x="609782" y="1825939"/>
            <a:ext cx="6067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Tw Cen MT" panose="020B0602020104020603" pitchFamily="34" charset="0"/>
                <a:cs typeface="Segoe UI" panose="020B0502040204020203" pitchFamily="34" charset="0"/>
              </a:rPr>
              <a:t>Off Grid – Solar Pumps and Solar Mini-grids</a:t>
            </a:r>
          </a:p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latin typeface="Tw Cen MT" panose="020B0602020104020603" pitchFamily="34" charset="0"/>
                <a:cs typeface="Segoe UI" panose="020B0502040204020203" pitchFamily="34" charset="0"/>
              </a:rPr>
              <a:t>Costs reducing significantly</a:t>
            </a:r>
          </a:p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Tw Cen MT" panose="020B0602020104020603" pitchFamily="34" charset="0"/>
                <a:cs typeface="Segoe UI" panose="020B0502040204020203" pitchFamily="34" charset="0"/>
              </a:rPr>
              <a:t>Solar pumps are promoted by high capital subsidy as climate mitigation agenda</a:t>
            </a:r>
          </a:p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latin typeface="Tw Cen MT" panose="020B0602020104020603" pitchFamily="34" charset="0"/>
                <a:cs typeface="Segoe UI" panose="020B0502040204020203" pitchFamily="34" charset="0"/>
              </a:rPr>
              <a:t>Solar mini-grids sell electricity to farmers and charge tariff depending on the ownership of the system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1E6492-DCA8-2BA5-C13C-7D9A5EBEB7AA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440F01-DA5F-3DB4-DD9A-0D52903BCDA3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D657CF-62F2-6142-6E1B-82EDD78B056C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71ED35-321C-E7B6-95F1-3C9A835C7915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6C28AE-ED6E-9E1C-1724-9805A990F4BC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5B2CAA-2377-482E-88E4-474807BAD0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49" y="1894749"/>
            <a:ext cx="4367410" cy="29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26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2" name="TextBox 1"/>
          <p:cNvSpPr txBox="1"/>
          <p:nvPr/>
        </p:nvSpPr>
        <p:spPr>
          <a:xfrm>
            <a:off x="538806" y="53731"/>
            <a:ext cx="7340600" cy="1138773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C00000"/>
                </a:solidFill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cs typeface="Calibri" panose="020F0502020204030204"/>
                <a:sym typeface="Calibri" panose="020F0502020204030204"/>
              </a:rPr>
              <a:t>Mitigation Achieved due to Adoption of Resilient Technologies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 pitchFamily="34" charset="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376092"/>
                </a:solidFill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Tw Cen MT" panose="020B0602020104020603" pitchFamily="34" charset="0"/>
                <a:cs typeface="Calibri" panose="020F0502020204030204"/>
                <a:sym typeface="Calibri" panose="020F0502020204030204"/>
              </a:rPr>
              <a:t>(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Tw Cen MT" panose="020B0602020104020603" pitchFamily="34" charset="0"/>
                <a:cs typeface="Calibri" panose="020F0502020204030204"/>
                <a:sym typeface="Calibri" panose="020F0502020204030204"/>
              </a:rPr>
              <a:t>Gunia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Tw Cen MT" panose="020B0602020104020603" pitchFamily="34" charset="0"/>
                <a:cs typeface="Calibri" panose="020F0502020204030204"/>
                <a:sym typeface="Calibri" panose="020F0502020204030204"/>
              </a:rPr>
              <a:t> village,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Tw Cen MT" panose="020B0602020104020603" pitchFamily="34" charset="0"/>
                <a:cs typeface="Calibri" panose="020F0502020204030204"/>
                <a:sym typeface="Calibri" panose="020F0502020204030204"/>
              </a:rPr>
              <a:t>Gumla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Tw Cen MT" panose="020B0602020104020603" pitchFamily="34" charset="0"/>
                <a:cs typeface="Calibri" panose="020F0502020204030204"/>
                <a:sym typeface="Calibri" panose="020F0502020204030204"/>
              </a:rPr>
              <a:t> district, Jharkhand) </a:t>
            </a:r>
          </a:p>
        </p:txBody>
      </p:sp>
      <p:grpSp>
        <p:nvGrpSpPr>
          <p:cNvPr id="8465" name="TextBox 5"/>
          <p:cNvGrpSpPr/>
          <p:nvPr/>
        </p:nvGrpSpPr>
        <p:grpSpPr>
          <a:xfrm>
            <a:off x="8295767" y="53730"/>
            <a:ext cx="3524251" cy="3600404"/>
            <a:chOff x="0" y="-1"/>
            <a:chExt cx="3524250" cy="3600402"/>
          </a:xfrm>
        </p:grpSpPr>
        <p:sp>
          <p:nvSpPr>
            <p:cNvPr id="8463" name="Rectangle"/>
            <p:cNvSpPr/>
            <p:nvPr/>
          </p:nvSpPr>
          <p:spPr>
            <a:xfrm>
              <a:off x="0" y="-1"/>
              <a:ext cx="3524250" cy="3600402"/>
            </a:xfrm>
            <a:prstGeom prst="rect">
              <a:avLst/>
            </a:prstGeom>
            <a:solidFill>
              <a:srgbClr val="DCE6F2"/>
            </a:solidFill>
            <a:ln w="9525" cap="flat">
              <a:solidFill>
                <a:srgbClr val="CACAC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4" name="Emissions (t CO2 eq.) :…"/>
            <p:cNvSpPr txBox="1"/>
            <p:nvPr/>
          </p:nvSpPr>
          <p:spPr>
            <a:xfrm>
              <a:off x="50482" y="4762"/>
              <a:ext cx="3423286" cy="3438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E46C0A"/>
                  </a:solidFill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Emissions (t CO</a:t>
              </a:r>
              <a:r>
                <a:rPr kumimoji="0" sz="1800" b="1" i="0" u="none" strike="noStrike" kern="0" cap="none" spc="0" normalizeH="0" baseline="-25000" noProof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2</a:t>
              </a: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 eq.) :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Livestock (4906)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Fertiliser use (2304)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Irrigated rice  (946) 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E46C0A"/>
                  </a:solidFill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Sinks (t CO</a:t>
              </a:r>
              <a:r>
                <a:rPr kumimoji="0" sz="1800" b="1" i="0" u="none" strike="noStrike" kern="0" cap="none" spc="0" normalizeH="0" baseline="-25000" noProof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2</a:t>
              </a: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 eq.) :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Annuals ( - 1775 )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Perennials  (- 687) 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Non forest land use change  (-937)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cs typeface="Calibri" panose="020F0502020204030204"/>
                  <a:sym typeface="Calibri" panose="020F0502020204030204"/>
                </a:rPr>
                <a:t>Forest land use change  (- 244)</a:t>
              </a:r>
            </a:p>
          </p:txBody>
        </p:sp>
      </p:grpSp>
      <p:graphicFrame>
        <p:nvGraphicFramePr>
          <p:cNvPr id="8466" name="Table 8"/>
          <p:cNvGraphicFramePr/>
          <p:nvPr>
            <p:extLst>
              <p:ext uri="{D42A27DB-BD31-4B8C-83A1-F6EECF244321}">
                <p14:modId xmlns:p14="http://schemas.microsoft.com/office/powerpoint/2010/main" val="3378066449"/>
              </p:ext>
            </p:extLst>
          </p:nvPr>
        </p:nvGraphicFramePr>
        <p:xfrm>
          <a:off x="8295767" y="3861048"/>
          <a:ext cx="3505200" cy="2706462"/>
        </p:xfrm>
        <a:graphic>
          <a:graphicData uri="http://schemas.openxmlformats.org/drawingml/2006/table">
            <a:tbl>
              <a:tblPr firstRow="1" bandRow="1"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0916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Tw Cen MT" panose="020B0602020104020603" pitchFamily="34" charset="0"/>
                        </a:rPr>
                        <a:t>Village : Gunia</a:t>
                      </a:r>
                    </a:p>
                  </a:txBody>
                  <a:tcPr marL="45720" marR="45720" anchor="ctr" horzOverflow="overflow"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dirty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Gross fluxes in GHGs ( t CO</a:t>
                      </a:r>
                      <a:r>
                        <a:rPr baseline="-25000" dirty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2</a:t>
                      </a:r>
                      <a:r>
                        <a:rPr dirty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eq.)</a:t>
                      </a:r>
                    </a:p>
                  </a:txBody>
                  <a:tcPr marL="45720" marR="45720" anchor="ctr" horzOverflow="overflow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55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 dirty="0" err="1">
                          <a:latin typeface="Tw Cen MT" panose="020B0602020104020603" pitchFamily="34" charset="0"/>
                        </a:rPr>
                        <a:t>Gumla</a:t>
                      </a:r>
                      <a:r>
                        <a:rPr sz="1200" b="1" dirty="0">
                          <a:latin typeface="Tw Cen MT" panose="020B0602020104020603" pitchFamily="34" charset="0"/>
                        </a:rPr>
                        <a:t> district, Jharkhand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Without project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With project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Balance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18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Total (For village /20 year period)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-6963</a:t>
                      </a:r>
                    </a:p>
                  </a:txBody>
                  <a:tcPr marL="9525" marR="9525" marT="9525" marB="9525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-2449</a:t>
                      </a:r>
                    </a:p>
                  </a:txBody>
                  <a:tcPr marL="9525" marR="9525" marT="9525" marB="9525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4514</a:t>
                      </a:r>
                    </a:p>
                  </a:txBody>
                  <a:tcPr marL="9525" marR="9525" marT="9525" marB="9525" anchor="ctr" horzOverflow="overflow"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8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Per ha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-14</a:t>
                      </a:r>
                    </a:p>
                  </a:txBody>
                  <a:tcPr marL="9525" marR="9525" marT="9525" marB="9525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-5</a:t>
                      </a:r>
                    </a:p>
                  </a:txBody>
                  <a:tcPr marL="9525" marR="9525" marT="9525" marB="9525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9</a:t>
                      </a:r>
                    </a:p>
                  </a:txBody>
                  <a:tcPr marL="9525" marR="9525" marT="9525" marB="9525" anchor="ctr" horzOverflow="overflow"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18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Per ha /annum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-0.6</a:t>
                      </a:r>
                    </a:p>
                  </a:txBody>
                  <a:tcPr marL="9525" marR="9525" marT="9525" marB="9525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latin typeface="Tw Cen MT" panose="020B0602020104020603" pitchFamily="34" charset="0"/>
                        </a:rPr>
                        <a:t>-0.3</a:t>
                      </a:r>
                    </a:p>
                  </a:txBody>
                  <a:tcPr marL="9525" marR="9525" marT="9525" marB="9525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latin typeface="Tw Cen MT" panose="020B0602020104020603" pitchFamily="34" charset="0"/>
                        </a:rPr>
                        <a:t>0.4</a:t>
                      </a:r>
                    </a:p>
                  </a:txBody>
                  <a:tcPr marL="9525" marR="9525" marT="9525" marB="9525" anchor="ctr" horzOverflow="overflow"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46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225035"/>
            <a:ext cx="6264696" cy="55773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5C0DF599-7D03-4D17-A829-D2B3FA656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6" y="-19020"/>
            <a:ext cx="486890" cy="64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C491AFF-9A32-46EE-A16C-2C82ABD552E0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DB51D1-F335-4D0E-A66A-647008BAFD01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4FD517-D8BA-491C-8DD5-735ADF1E2FF9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rgbClr val="70AD4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5F611C-8408-4417-AD14-C1BC8E1EF10C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8F3719-0B69-4D03-A550-A9480763846D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rgbClr val="A5A5A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002"/>
            <a:ext cx="6778173" cy="59280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84" name="Title 11"/>
          <p:cNvSpPr txBox="1">
            <a:spLocks noGrp="1"/>
          </p:cNvSpPr>
          <p:nvPr>
            <p:ph type="title" idx="4294967295"/>
          </p:nvPr>
        </p:nvSpPr>
        <p:spPr>
          <a:xfrm>
            <a:off x="3118407" y="271411"/>
            <a:ext cx="8672903" cy="956462"/>
          </a:xfrm>
          <a:prstGeom prst="rect">
            <a:avLst/>
          </a:prstGeom>
          <a:solidFill>
            <a:srgbClr val="DBEEF4"/>
          </a:solidFill>
          <a:effectLst/>
        </p:spPr>
        <p:txBody>
          <a:bodyPr lIns="45718" tIns="45718" rIns="45718" bIns="45718" anchor="t">
            <a:norm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0070C0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dirty="0">
                <a:solidFill>
                  <a:schemeClr val="tx1"/>
                </a:solidFill>
              </a:rPr>
              <a:t>Climate Resilient Villages (CRVs) </a:t>
            </a:r>
            <a:r>
              <a:rPr dirty="0"/>
              <a:t/>
            </a:r>
            <a:br>
              <a:rPr dirty="0"/>
            </a:br>
            <a:r>
              <a:rPr sz="2000" dirty="0">
                <a:solidFill>
                  <a:srgbClr val="0033CC"/>
                </a:solidFill>
              </a:rPr>
              <a:t>Enhancing resilience and adaptive capacity of farmers to Climate Variability</a:t>
            </a:r>
          </a:p>
        </p:txBody>
      </p:sp>
      <p:sp>
        <p:nvSpPr>
          <p:cNvPr id="3185" name="One cluster village each in…"/>
          <p:cNvSpPr txBox="1"/>
          <p:nvPr/>
        </p:nvSpPr>
        <p:spPr>
          <a:xfrm>
            <a:off x="5640688" y="1905586"/>
            <a:ext cx="6295328" cy="769437"/>
          </a:xfrm>
          <a:prstGeom prst="rect">
            <a:avLst/>
          </a:prstGeom>
          <a:solidFill>
            <a:srgbClr val="B7DEE8"/>
          </a:solidFill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One cluster village each in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0070C0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151 climatically vulnerable districts</a:t>
            </a:r>
          </a:p>
        </p:txBody>
      </p:sp>
      <p:sp>
        <p:nvSpPr>
          <p:cNvPr id="3186" name="446 villages, 203,650 ha, 183,753 households"/>
          <p:cNvSpPr txBox="1"/>
          <p:nvPr/>
        </p:nvSpPr>
        <p:spPr>
          <a:xfrm>
            <a:off x="4796390" y="6232249"/>
            <a:ext cx="7395610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 b="1">
                <a:solidFill>
                  <a:srgbClr val="941100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29 States,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352 Technologies, 446 villages, 203,650 ha, 183,752 households </a:t>
            </a:r>
          </a:p>
        </p:txBody>
      </p:sp>
      <p:pic>
        <p:nvPicPr>
          <p:cNvPr id="3187" name="indian-village-huts-lake-38351612.jpg" descr="indian-village-huts-lake-383516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091" y="2878321"/>
            <a:ext cx="5091925" cy="31506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Picture 2" descr="Picture 2">
            <a:extLst>
              <a:ext uri="{FF2B5EF4-FFF2-40B4-BE49-F238E27FC236}">
                <a16:creationId xmlns:a16="http://schemas.microsoft.com/office/drawing/2014/main" id="{661EDD56-6A23-44D3-B562-7A29DA2F6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89" y="142492"/>
            <a:ext cx="486891" cy="64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8673F16-394B-496B-B055-948A7B2CFA12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ADC0F7-E7CE-4106-91CE-3C812CCAE0EA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737A87B-A7F5-4E23-8A5A-DE19500D58BB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005816-3083-4DAA-A394-BF80D16CA4A8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BBF496-685C-4C32-A348-82B1877F4025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5" name="Diagram 2"/>
          <p:cNvGrpSpPr/>
          <p:nvPr/>
        </p:nvGrpSpPr>
        <p:grpSpPr>
          <a:xfrm>
            <a:off x="328454" y="254247"/>
            <a:ext cx="9526746" cy="6084820"/>
            <a:chOff x="0" y="-3"/>
            <a:chExt cx="7135225" cy="5401042"/>
          </a:xfrm>
        </p:grpSpPr>
        <p:sp>
          <p:nvSpPr>
            <p:cNvPr id="1842" name="Line"/>
            <p:cNvSpPr/>
            <p:nvPr/>
          </p:nvSpPr>
          <p:spPr>
            <a:xfrm>
              <a:off x="4228280" y="755144"/>
              <a:ext cx="2180208" cy="34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20"/>
                  </a:lnTo>
                  <a:lnTo>
                    <a:pt x="21600" y="1472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365A9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Line"/>
            <p:cNvSpPr/>
            <p:nvPr/>
          </p:nvSpPr>
          <p:spPr>
            <a:xfrm>
              <a:off x="4228280" y="755144"/>
              <a:ext cx="726737" cy="34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20"/>
                  </a:lnTo>
                  <a:lnTo>
                    <a:pt x="21600" y="1472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365A9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Line"/>
            <p:cNvSpPr/>
            <p:nvPr/>
          </p:nvSpPr>
          <p:spPr>
            <a:xfrm>
              <a:off x="3501543" y="755144"/>
              <a:ext cx="726737" cy="34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4720"/>
                  </a:lnTo>
                  <a:lnTo>
                    <a:pt x="0" y="14720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365A9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Line"/>
            <p:cNvSpPr/>
            <p:nvPr/>
          </p:nvSpPr>
          <p:spPr>
            <a:xfrm>
              <a:off x="2048073" y="755144"/>
              <a:ext cx="2180209" cy="34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4720"/>
                  </a:lnTo>
                  <a:lnTo>
                    <a:pt x="0" y="14720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365A9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Line"/>
            <p:cNvSpPr/>
            <p:nvPr/>
          </p:nvSpPr>
          <p:spPr>
            <a:xfrm>
              <a:off x="594602" y="755144"/>
              <a:ext cx="3633678" cy="34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4720"/>
                  </a:lnTo>
                  <a:lnTo>
                    <a:pt x="0" y="14720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365A9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Rounded Rectangle"/>
            <p:cNvSpPr/>
            <p:nvPr/>
          </p:nvSpPr>
          <p:spPr>
            <a:xfrm>
              <a:off x="958668" y="-3"/>
              <a:ext cx="5085750" cy="755147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0" name="Group"/>
            <p:cNvGrpSpPr/>
            <p:nvPr/>
          </p:nvGrpSpPr>
          <p:grpSpPr>
            <a:xfrm>
              <a:off x="1093860" y="135502"/>
              <a:ext cx="5085752" cy="755149"/>
              <a:chOff x="-723679" y="9976"/>
              <a:chExt cx="5085750" cy="755147"/>
            </a:xfrm>
          </p:grpSpPr>
          <p:sp>
            <p:nvSpPr>
              <p:cNvPr id="1848" name="Rounded Rectangle"/>
              <p:cNvSpPr/>
              <p:nvPr/>
            </p:nvSpPr>
            <p:spPr>
              <a:xfrm>
                <a:off x="-723679" y="9976"/>
                <a:ext cx="5085750" cy="755147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8001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1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sym typeface="Tw Cen MT"/>
                </a:endParaRPr>
              </a:p>
            </p:txBody>
          </p:sp>
          <p:sp>
            <p:nvSpPr>
              <p:cNvPr id="1849" name="Technological &amp; Institutional Options for Climate Resilient Village"/>
              <p:cNvSpPr txBox="1"/>
              <p:nvPr/>
            </p:nvSpPr>
            <p:spPr>
              <a:xfrm>
                <a:off x="-682507" y="156578"/>
                <a:ext cx="5041517" cy="4179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800" b="1">
                    <a:solidFill>
                      <a:srgbClr val="7030A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lvl1pPr>
              </a:lstStyle>
              <a:p>
                <a:pPr marL="0" marR="0" lvl="0" indent="0" algn="ctr" defTabSz="800100" rtl="0" eaLnBrk="1" fontAlgn="auto" latinLnBrk="0" hangingPunct="0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Technological Options for Climate Resilient Village</a:t>
                </a:r>
              </a:p>
            </p:txBody>
          </p:sp>
        </p:grpSp>
        <p:sp>
          <p:nvSpPr>
            <p:cNvPr id="1851" name="Rounded Rectangle"/>
            <p:cNvSpPr/>
            <p:nvPr/>
          </p:nvSpPr>
          <p:spPr>
            <a:xfrm>
              <a:off x="0" y="1101004"/>
              <a:ext cx="1189204" cy="4036164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4" name="Group"/>
            <p:cNvGrpSpPr/>
            <p:nvPr/>
          </p:nvGrpSpPr>
          <p:grpSpPr>
            <a:xfrm>
              <a:off x="132134" y="1226531"/>
              <a:ext cx="1189206" cy="4036166"/>
              <a:chOff x="0" y="0"/>
              <a:chExt cx="1189205" cy="4036165"/>
            </a:xfrm>
          </p:grpSpPr>
          <p:sp>
            <p:nvSpPr>
              <p:cNvPr id="1852" name="Rounded Rectangle"/>
              <p:cNvSpPr/>
              <p:nvPr/>
            </p:nvSpPr>
            <p:spPr>
              <a:xfrm>
                <a:off x="0" y="0"/>
                <a:ext cx="1189205" cy="4036165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Weather…"/>
              <p:cNvSpPr txBox="1"/>
              <p:nvPr/>
            </p:nvSpPr>
            <p:spPr>
              <a:xfrm>
                <a:off x="34831" y="34830"/>
                <a:ext cx="1119543" cy="3362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338" tIns="53338" rIns="53338" bIns="53338" numCol="1" anchor="t">
                <a:sp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solidFill>
                      <a:srgbClr val="FF5096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5096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Weather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Village weather stations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Automatic weather stations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Weather based </a:t>
                </a: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agro</a:t>
                </a: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-advisory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Documenation</a:t>
                </a: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 of aberrant weather conditions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Awareness building through extension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Real time measures adverse weather </a:t>
                </a:r>
              </a:p>
            </p:txBody>
          </p:sp>
        </p:grpSp>
        <p:sp>
          <p:nvSpPr>
            <p:cNvPr id="1855" name="Rounded Rectangle"/>
            <p:cNvSpPr/>
            <p:nvPr/>
          </p:nvSpPr>
          <p:spPr>
            <a:xfrm>
              <a:off x="1453470" y="1101004"/>
              <a:ext cx="1189205" cy="4174506"/>
            </a:xfrm>
            <a:prstGeom prst="roundRect">
              <a:avLst>
                <a:gd name="adj" fmla="val 10000"/>
              </a:avLst>
            </a:prstGeom>
            <a:solidFill>
              <a:srgbClr val="FFF2CC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8" name="Group"/>
            <p:cNvGrpSpPr/>
            <p:nvPr/>
          </p:nvGrpSpPr>
          <p:grpSpPr>
            <a:xfrm>
              <a:off x="1585604" y="1226531"/>
              <a:ext cx="1189207" cy="4174508"/>
              <a:chOff x="0" y="0"/>
              <a:chExt cx="1189206" cy="4174507"/>
            </a:xfrm>
          </p:grpSpPr>
          <p:sp>
            <p:nvSpPr>
              <p:cNvPr id="1856" name="Rounded Rectangle"/>
              <p:cNvSpPr/>
              <p:nvPr/>
            </p:nvSpPr>
            <p:spPr>
              <a:xfrm>
                <a:off x="0" y="0"/>
                <a:ext cx="1189206" cy="4174507"/>
              </a:xfrm>
              <a:prstGeom prst="roundRect">
                <a:avLst>
                  <a:gd name="adj" fmla="val 10000"/>
                </a:avLst>
              </a:prstGeom>
              <a:solidFill>
                <a:srgbClr val="FFF2CC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Water…"/>
              <p:cNvSpPr txBox="1"/>
              <p:nvPr/>
            </p:nvSpPr>
            <p:spPr>
              <a:xfrm>
                <a:off x="34831" y="34829"/>
                <a:ext cx="1119544" cy="3705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338" tIns="53338" rIns="53338" bIns="53338" numCol="1" anchor="t">
                <a:sp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solidFill>
                      <a:srgbClr val="FF5096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5096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Water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Aquifer recharge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Ground water recharge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In-situ-moisture conservation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Farm ponds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Efficient application system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Drainage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Integrated farming system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Flood diversions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Community management of water</a:t>
                </a:r>
              </a:p>
            </p:txBody>
          </p:sp>
        </p:grpSp>
        <p:sp>
          <p:nvSpPr>
            <p:cNvPr id="1859" name="Rounded Rectangle"/>
            <p:cNvSpPr/>
            <p:nvPr/>
          </p:nvSpPr>
          <p:spPr>
            <a:xfrm>
              <a:off x="2906941" y="1101004"/>
              <a:ext cx="1189206" cy="3860676"/>
            </a:xfrm>
            <a:prstGeom prst="roundRect">
              <a:avLst>
                <a:gd name="adj" fmla="val 10000"/>
              </a:avLst>
            </a:prstGeom>
            <a:solidFill>
              <a:srgbClr val="DAE3F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roup"/>
            <p:cNvGrpSpPr/>
            <p:nvPr/>
          </p:nvGrpSpPr>
          <p:grpSpPr>
            <a:xfrm>
              <a:off x="3039075" y="1226531"/>
              <a:ext cx="1189207" cy="3860678"/>
              <a:chOff x="0" y="0"/>
              <a:chExt cx="1189206" cy="3860677"/>
            </a:xfrm>
          </p:grpSpPr>
          <p:sp>
            <p:nvSpPr>
              <p:cNvPr id="1860" name="Rounded Rectangle"/>
              <p:cNvSpPr/>
              <p:nvPr/>
            </p:nvSpPr>
            <p:spPr>
              <a:xfrm>
                <a:off x="0" y="0"/>
                <a:ext cx="1189206" cy="3860677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Crop…"/>
              <p:cNvSpPr txBox="1"/>
              <p:nvPr/>
            </p:nvSpPr>
            <p:spPr>
              <a:xfrm>
                <a:off x="34831" y="34830"/>
                <a:ext cx="1119544" cy="22733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338" tIns="53338" rIns="53338" bIns="53338" numCol="1" anchor="t">
                <a:sp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solidFill>
                      <a:srgbClr val="FF5096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5096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Crop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Drought tolerant varieties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Flood tolerant varieties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Saline tolerant varieties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Intercrop /systems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Efficient rice systems</a:t>
                </a:r>
              </a:p>
            </p:txBody>
          </p:sp>
        </p:grpSp>
        <p:sp>
          <p:nvSpPr>
            <p:cNvPr id="1863" name="Rounded Rectangle"/>
            <p:cNvSpPr/>
            <p:nvPr/>
          </p:nvSpPr>
          <p:spPr>
            <a:xfrm>
              <a:off x="4360413" y="1101004"/>
              <a:ext cx="1189205" cy="3407097"/>
            </a:xfrm>
            <a:prstGeom prst="roundRect">
              <a:avLst>
                <a:gd name="adj" fmla="val 10000"/>
              </a:avLst>
            </a:prstGeom>
            <a:solidFill>
              <a:srgbClr val="E2F0D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6" name="Group"/>
            <p:cNvGrpSpPr/>
            <p:nvPr/>
          </p:nvGrpSpPr>
          <p:grpSpPr>
            <a:xfrm>
              <a:off x="4492546" y="1226531"/>
              <a:ext cx="1189207" cy="3407099"/>
              <a:chOff x="0" y="0"/>
              <a:chExt cx="1189206" cy="3407098"/>
            </a:xfrm>
          </p:grpSpPr>
          <p:sp>
            <p:nvSpPr>
              <p:cNvPr id="1864" name="Rounded Rectangle"/>
              <p:cNvSpPr/>
              <p:nvPr/>
            </p:nvSpPr>
            <p:spPr>
              <a:xfrm>
                <a:off x="0" y="0"/>
                <a:ext cx="1189206" cy="3407098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Nutrient…"/>
              <p:cNvSpPr txBox="1"/>
              <p:nvPr/>
            </p:nvSpPr>
            <p:spPr>
              <a:xfrm>
                <a:off x="34831" y="34829"/>
                <a:ext cx="1119545" cy="20430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338" tIns="53338" rIns="53338" bIns="53338" numCol="1" anchor="t">
                <a:sp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solidFill>
                      <a:srgbClr val="FF5096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5096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Nutrient</a:t>
                </a: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 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Soil health cards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SSNM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Legumes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INM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Precision application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Fertigation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Manuring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sym typeface="Tw Cen MT"/>
                </a:endParaRPr>
              </a:p>
            </p:txBody>
          </p:sp>
        </p:grpSp>
        <p:sp>
          <p:nvSpPr>
            <p:cNvPr id="1867" name="Rounded Rectangle"/>
            <p:cNvSpPr/>
            <p:nvPr/>
          </p:nvSpPr>
          <p:spPr>
            <a:xfrm>
              <a:off x="5813884" y="1101004"/>
              <a:ext cx="1189206" cy="3688941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70" name="Group"/>
            <p:cNvGrpSpPr/>
            <p:nvPr/>
          </p:nvGrpSpPr>
          <p:grpSpPr>
            <a:xfrm>
              <a:off x="5946017" y="1226530"/>
              <a:ext cx="1189208" cy="3688944"/>
              <a:chOff x="0" y="-1"/>
              <a:chExt cx="1189206" cy="3688943"/>
            </a:xfrm>
          </p:grpSpPr>
          <p:sp>
            <p:nvSpPr>
              <p:cNvPr id="1868" name="Rounded Rectangle"/>
              <p:cNvSpPr/>
              <p:nvPr/>
            </p:nvSpPr>
            <p:spPr>
              <a:xfrm>
                <a:off x="0" y="-1"/>
                <a:ext cx="1189206" cy="3688943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Carbon…"/>
              <p:cNvSpPr txBox="1"/>
              <p:nvPr/>
            </p:nvSpPr>
            <p:spPr>
              <a:xfrm>
                <a:off x="34831" y="34829"/>
                <a:ext cx="1119545" cy="25024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338" tIns="53338" rIns="53338" bIns="53338" numCol="1" anchor="t">
                <a:spAutoFit/>
              </a:bodyPr>
              <a:lstStyle/>
              <a:p>
                <a:pPr marL="0" marR="0" lvl="0" indent="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solidFill>
                      <a:srgbClr val="FF5096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5096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Carbon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Village organic resource inventory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Residue recycling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Conservation agriculture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Tank silt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Agro</a:t>
                </a: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 forestry</a:t>
                </a:r>
              </a:p>
              <a:p>
                <a:pPr marL="177800" marR="0" lvl="0" indent="-177800" algn="l" defTabSz="622300" rtl="0" eaLnBrk="1" fontAlgn="auto" latinLnBrk="0" hangingPunct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>
                    <a:latin typeface="Tw Cen MT"/>
                    <a:ea typeface="Tw Cen MT"/>
                    <a:cs typeface="Tw Cen MT"/>
                    <a:sym typeface="Tw Cen MT"/>
                  </a:defRPr>
                </a:pPr>
                <a:r>
                  <a: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Livestock managemen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sym typeface="Tw Cen MT"/>
                  </a:rPr>
                  <a:t>t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0FD265-E84F-4487-97EC-EB7AE8C456FE}"/>
              </a:ext>
            </a:extLst>
          </p:cNvPr>
          <p:cNvGrpSpPr/>
          <p:nvPr/>
        </p:nvGrpSpPr>
        <p:grpSpPr>
          <a:xfrm>
            <a:off x="10291090" y="153394"/>
            <a:ext cx="1557122" cy="6520935"/>
            <a:chOff x="10583561" y="151674"/>
            <a:chExt cx="1557122" cy="6520935"/>
          </a:xfrm>
        </p:grpSpPr>
        <p:grpSp>
          <p:nvGrpSpPr>
            <p:cNvPr id="1878" name="Google Shape;1405;p21"/>
            <p:cNvGrpSpPr/>
            <p:nvPr/>
          </p:nvGrpSpPr>
          <p:grpSpPr>
            <a:xfrm>
              <a:off x="10663223" y="2783686"/>
              <a:ext cx="1452579" cy="1232310"/>
              <a:chOff x="0" y="0"/>
              <a:chExt cx="1452578" cy="1232309"/>
            </a:xfrm>
          </p:grpSpPr>
          <p:sp>
            <p:nvSpPr>
              <p:cNvPr id="1876" name="Rectangle"/>
              <p:cNvSpPr/>
              <p:nvPr/>
            </p:nvSpPr>
            <p:spPr>
              <a:xfrm>
                <a:off x="-1" y="0"/>
                <a:ext cx="1452579" cy="1232309"/>
              </a:xfrm>
              <a:prstGeom prst="rect">
                <a:avLst/>
              </a:pr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877" name="image69.jpeg" descr="image69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-1"/>
                <a:ext cx="1452579" cy="1232311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1881" name="Google Shape;1406;p21"/>
            <p:cNvGrpSpPr/>
            <p:nvPr/>
          </p:nvGrpSpPr>
          <p:grpSpPr>
            <a:xfrm>
              <a:off x="10583561" y="151674"/>
              <a:ext cx="1532242" cy="1119192"/>
              <a:chOff x="-1" y="0"/>
              <a:chExt cx="1359030" cy="1119190"/>
            </a:xfrm>
          </p:grpSpPr>
          <p:sp>
            <p:nvSpPr>
              <p:cNvPr id="1879" name="Rectangle"/>
              <p:cNvSpPr/>
              <p:nvPr/>
            </p:nvSpPr>
            <p:spPr>
              <a:xfrm>
                <a:off x="-2" y="0"/>
                <a:ext cx="1359030" cy="1119192"/>
              </a:xfrm>
              <a:prstGeom prst="rect">
                <a:avLst/>
              </a:pr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880" name="image70.jpeg" descr="image70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2" y="0"/>
                <a:ext cx="1359032" cy="1119192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1884" name="Google Shape;1407;p21"/>
            <p:cNvGrpSpPr/>
            <p:nvPr/>
          </p:nvGrpSpPr>
          <p:grpSpPr>
            <a:xfrm>
              <a:off x="10668001" y="5586755"/>
              <a:ext cx="1447802" cy="1085854"/>
              <a:chOff x="0" y="0"/>
              <a:chExt cx="1447801" cy="1085853"/>
            </a:xfrm>
          </p:grpSpPr>
          <p:sp>
            <p:nvSpPr>
              <p:cNvPr id="1882" name="Rectangle"/>
              <p:cNvSpPr/>
              <p:nvPr/>
            </p:nvSpPr>
            <p:spPr>
              <a:xfrm>
                <a:off x="-1" y="0"/>
                <a:ext cx="1447803" cy="1085854"/>
              </a:xfrm>
              <a:prstGeom prst="rect">
                <a:avLst/>
              </a:pr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883" name="image71.jpeg" descr="image71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447801" cy="1085854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1887" name="Google Shape;1408;p21"/>
            <p:cNvGrpSpPr/>
            <p:nvPr/>
          </p:nvGrpSpPr>
          <p:grpSpPr>
            <a:xfrm>
              <a:off x="10616677" y="1464726"/>
              <a:ext cx="1524006" cy="1143002"/>
              <a:chOff x="-1" y="0"/>
              <a:chExt cx="1524004" cy="1143000"/>
            </a:xfrm>
          </p:grpSpPr>
          <p:sp>
            <p:nvSpPr>
              <p:cNvPr id="1885" name="Rectangle"/>
              <p:cNvSpPr/>
              <p:nvPr/>
            </p:nvSpPr>
            <p:spPr>
              <a:xfrm>
                <a:off x="-2" y="0"/>
                <a:ext cx="1524006" cy="1143001"/>
              </a:xfrm>
              <a:prstGeom prst="rect">
                <a:avLst/>
              </a:pr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886" name="image72.jpeg" descr="image72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524003" cy="1143001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1890" name="Google Shape;1409;p21"/>
            <p:cNvGrpSpPr/>
            <p:nvPr/>
          </p:nvGrpSpPr>
          <p:grpSpPr>
            <a:xfrm>
              <a:off x="10641559" y="4173142"/>
              <a:ext cx="1474244" cy="1133465"/>
              <a:chOff x="-1" y="0"/>
              <a:chExt cx="1474243" cy="1133463"/>
            </a:xfrm>
          </p:grpSpPr>
          <p:sp>
            <p:nvSpPr>
              <p:cNvPr id="1888" name="Rectangle"/>
              <p:cNvSpPr/>
              <p:nvPr/>
            </p:nvSpPr>
            <p:spPr>
              <a:xfrm>
                <a:off x="-2" y="0"/>
                <a:ext cx="1474243" cy="1133464"/>
              </a:xfrm>
              <a:prstGeom prst="rect">
                <a:avLst/>
              </a:pr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889" name="image73.jpeg" descr="image73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2" y="0"/>
                <a:ext cx="1474245" cy="1133464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</p:grpSp>
      <p:pic>
        <p:nvPicPr>
          <p:cNvPr id="63" name="Picture 2" descr="Picture 2">
            <a:extLst>
              <a:ext uri="{FF2B5EF4-FFF2-40B4-BE49-F238E27FC236}">
                <a16:creationId xmlns:a16="http://schemas.microsoft.com/office/drawing/2014/main" id="{6B01C908-63E6-4C27-A798-C2F647693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89" y="142492"/>
            <a:ext cx="486891" cy="64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1F2F1020-2A06-4BD2-9919-2D13D58F68AB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87D0AF1-B014-45BB-A1B6-C524F175272D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1A09C3B-61B3-44E5-8271-6F283CED2B9F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8A08821-FAAC-48B7-8D48-644978B251E6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23015C2-9FAE-49C7-97C9-DB38D310FC7A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/>
          </p:cNvSpPr>
          <p:nvPr/>
        </p:nvSpPr>
        <p:spPr bwMode="auto">
          <a:xfrm>
            <a:off x="2057400" y="298450"/>
            <a:ext cx="8077200" cy="4587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999"/>
              </a:srgbClr>
            </a:outerShdw>
          </a:effectLst>
        </p:spPr>
        <p:txBody>
          <a:bodyPr lIns="45719" tIns="45719" rIns="45719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haroni" charset="0"/>
                <a:ea typeface="+mn-ea"/>
                <a:cs typeface="+mn-cs"/>
                <a:sym typeface="Aharoni" charset="0"/>
              </a:rPr>
              <a:t>  </a:t>
            </a:r>
          </a:p>
        </p:txBody>
      </p:sp>
      <p:sp>
        <p:nvSpPr>
          <p:cNvPr id="76806" name="Rectangle 6"/>
          <p:cNvSpPr>
            <a:spLocks/>
          </p:cNvSpPr>
          <p:nvPr/>
        </p:nvSpPr>
        <p:spPr bwMode="auto">
          <a:xfrm>
            <a:off x="5501550" y="100323"/>
            <a:ext cx="5572122" cy="523218"/>
          </a:xfrm>
          <a:prstGeom prst="rect">
            <a:avLst/>
          </a:prstGeom>
          <a:solidFill>
            <a:srgbClr val="002060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45719" tIns="45719" rIns="45719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  <a:sym typeface="Tw Cen MT" pitchFamily="34" charset="0"/>
              </a:rPr>
              <a:t>Innovative Village Level Institutions</a:t>
            </a:r>
          </a:p>
        </p:txBody>
      </p:sp>
      <p:pic>
        <p:nvPicPr>
          <p:cNvPr id="24" name="Picture 2" descr="F:\Girish\Formats &amp; LOGOs\logos\ICAR  PNG.png">
            <a:extLst>
              <a:ext uri="{FF2B5EF4-FFF2-40B4-BE49-F238E27FC236}">
                <a16:creationId xmlns:a16="http://schemas.microsoft.com/office/drawing/2014/main" id="{B549B81C-3A4E-4C86-86B8-7794F2A75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0425"/>
            <a:ext cx="486889" cy="649185"/>
          </a:xfrm>
          <a:prstGeom prst="rect">
            <a:avLst/>
          </a:prstGeom>
          <a:noFill/>
        </p:spPr>
      </p:pic>
      <p:pic>
        <p:nvPicPr>
          <p:cNvPr id="30" name="Picture 3" descr="F:\Photographs of NICRA Activities during 2012-13 of KVK, Datia (M.P.)\DSC09914.JPG">
            <a:extLst>
              <a:ext uri="{FF2B5EF4-FFF2-40B4-BE49-F238E27FC236}">
                <a16:creationId xmlns:a16="http://schemas.microsoft.com/office/drawing/2014/main" id="{A33788AF-7BAE-4B4C-8B80-49ADE608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403" t="13333" r="12485" b="31111"/>
          <a:stretch/>
        </p:blipFill>
        <p:spPr bwMode="auto">
          <a:xfrm>
            <a:off x="1118328" y="259044"/>
            <a:ext cx="2660074" cy="188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2" descr="F:\Photos 2012-13\Photos 2012-13\NICRA\Agri\Training on TPS\DSC03581.JPG">
            <a:extLst>
              <a:ext uri="{FF2B5EF4-FFF2-40B4-BE49-F238E27FC236}">
                <a16:creationId xmlns:a16="http://schemas.microsoft.com/office/drawing/2014/main" id="{DC316C7A-6173-4BB8-A3D1-44F91C2E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8330" y="2337502"/>
            <a:ext cx="2660072" cy="199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E7DA3B-EC01-48AE-A43A-979DE937963A}"/>
              </a:ext>
            </a:extLst>
          </p:cNvPr>
          <p:cNvSpPr/>
          <p:nvPr/>
        </p:nvSpPr>
        <p:spPr>
          <a:xfrm>
            <a:off x="8605848" y="6322406"/>
            <a:ext cx="3459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  <a:sym typeface="Tw Cen MT" pitchFamily="34" charset="0"/>
              </a:rPr>
              <a:t>…..for Spread of Resilient Practices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7EAAD-891C-4EEA-A3B7-9D9AD610F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23" y="4537206"/>
            <a:ext cx="2601684" cy="19512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0362F53-8ACD-4C08-993A-4C1FA0DD6F46}"/>
              </a:ext>
            </a:extLst>
          </p:cNvPr>
          <p:cNvGrpSpPr/>
          <p:nvPr/>
        </p:nvGrpSpPr>
        <p:grpSpPr>
          <a:xfrm>
            <a:off x="2241200" y="739610"/>
            <a:ext cx="9430603" cy="5678121"/>
            <a:chOff x="1380699" y="1175002"/>
            <a:chExt cx="9430603" cy="567812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E9126F-A601-4FCA-A058-66C9E5A28825}"/>
                </a:ext>
              </a:extLst>
            </p:cNvPr>
            <p:cNvCxnSpPr>
              <a:endCxn id="68" idx="2"/>
            </p:cNvCxnSpPr>
            <p:nvPr/>
          </p:nvCxnSpPr>
          <p:spPr>
            <a:xfrm>
              <a:off x="5189325" y="3948176"/>
              <a:ext cx="739196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769486B-023E-4521-B4BC-3BF09F1B88F4}"/>
                </a:ext>
              </a:extLst>
            </p:cNvPr>
            <p:cNvSpPr/>
            <p:nvPr/>
          </p:nvSpPr>
          <p:spPr>
            <a:xfrm>
              <a:off x="3932830" y="1542198"/>
              <a:ext cx="818866" cy="586853"/>
            </a:xfrm>
            <a:custGeom>
              <a:avLst/>
              <a:gdLst>
                <a:gd name="connsiteX0" fmla="*/ 0 w 818866"/>
                <a:gd name="connsiteY0" fmla="*/ 586853 h 586853"/>
                <a:gd name="connsiteX1" fmla="*/ 245660 w 818866"/>
                <a:gd name="connsiteY1" fmla="*/ 0 h 586853"/>
                <a:gd name="connsiteX2" fmla="*/ 818866 w 818866"/>
                <a:gd name="connsiteY2" fmla="*/ 0 h 58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866" h="586853">
                  <a:moveTo>
                    <a:pt x="0" y="586853"/>
                  </a:moveTo>
                  <a:lnTo>
                    <a:pt x="245660" y="0"/>
                  </a:lnTo>
                  <a:lnTo>
                    <a:pt x="818866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CF7835-8F99-4039-8619-9C1132E4F5BC}"/>
                </a:ext>
              </a:extLst>
            </p:cNvPr>
            <p:cNvSpPr/>
            <p:nvPr/>
          </p:nvSpPr>
          <p:spPr>
            <a:xfrm>
              <a:off x="4942765" y="2729553"/>
              <a:ext cx="586853" cy="245660"/>
            </a:xfrm>
            <a:custGeom>
              <a:avLst/>
              <a:gdLst>
                <a:gd name="connsiteX0" fmla="*/ 0 w 586853"/>
                <a:gd name="connsiteY0" fmla="*/ 245660 h 245660"/>
                <a:gd name="connsiteX1" fmla="*/ 68238 w 586853"/>
                <a:gd name="connsiteY1" fmla="*/ 0 h 245660"/>
                <a:gd name="connsiteX2" fmla="*/ 586853 w 586853"/>
                <a:gd name="connsiteY2" fmla="*/ 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6853" h="245660">
                  <a:moveTo>
                    <a:pt x="0" y="245660"/>
                  </a:moveTo>
                  <a:lnTo>
                    <a:pt x="68238" y="0"/>
                  </a:lnTo>
                  <a:lnTo>
                    <a:pt x="586853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7C2FB73-A258-4F59-B9D4-6CB8069E55F7}"/>
                </a:ext>
              </a:extLst>
            </p:cNvPr>
            <p:cNvSpPr/>
            <p:nvPr/>
          </p:nvSpPr>
          <p:spPr>
            <a:xfrm flipV="1">
              <a:off x="4942765" y="4908855"/>
              <a:ext cx="586853" cy="245660"/>
            </a:xfrm>
            <a:custGeom>
              <a:avLst/>
              <a:gdLst>
                <a:gd name="connsiteX0" fmla="*/ 0 w 586853"/>
                <a:gd name="connsiteY0" fmla="*/ 245660 h 245660"/>
                <a:gd name="connsiteX1" fmla="*/ 68238 w 586853"/>
                <a:gd name="connsiteY1" fmla="*/ 0 h 245660"/>
                <a:gd name="connsiteX2" fmla="*/ 586853 w 586853"/>
                <a:gd name="connsiteY2" fmla="*/ 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6853" h="245660">
                  <a:moveTo>
                    <a:pt x="0" y="245660"/>
                  </a:moveTo>
                  <a:lnTo>
                    <a:pt x="68238" y="0"/>
                  </a:lnTo>
                  <a:lnTo>
                    <a:pt x="586853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B0F369-D840-44FD-8A7C-4FF90C2BE7F3}"/>
                </a:ext>
              </a:extLst>
            </p:cNvPr>
            <p:cNvSpPr/>
            <p:nvPr/>
          </p:nvSpPr>
          <p:spPr>
            <a:xfrm flipV="1">
              <a:off x="3932830" y="5711774"/>
              <a:ext cx="818866" cy="501665"/>
            </a:xfrm>
            <a:custGeom>
              <a:avLst/>
              <a:gdLst>
                <a:gd name="connsiteX0" fmla="*/ 0 w 818866"/>
                <a:gd name="connsiteY0" fmla="*/ 586853 h 586853"/>
                <a:gd name="connsiteX1" fmla="*/ 245660 w 818866"/>
                <a:gd name="connsiteY1" fmla="*/ 0 h 586853"/>
                <a:gd name="connsiteX2" fmla="*/ 818866 w 818866"/>
                <a:gd name="connsiteY2" fmla="*/ 0 h 58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866" h="586853">
                  <a:moveTo>
                    <a:pt x="0" y="586853"/>
                  </a:moveTo>
                  <a:lnTo>
                    <a:pt x="245660" y="0"/>
                  </a:lnTo>
                  <a:lnTo>
                    <a:pt x="818866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63AD8A8-97E7-4511-849F-8E0A31479276}"/>
                </a:ext>
              </a:extLst>
            </p:cNvPr>
            <p:cNvGrpSpPr/>
            <p:nvPr/>
          </p:nvGrpSpPr>
          <p:grpSpPr>
            <a:xfrm>
              <a:off x="2412242" y="2625992"/>
              <a:ext cx="660406" cy="2605164"/>
              <a:chOff x="680647" y="1620622"/>
              <a:chExt cx="992264" cy="391427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3E9DFD-0D75-4CB7-8711-5AFAED49604B}"/>
                  </a:ext>
                </a:extLst>
              </p:cNvPr>
              <p:cNvSpPr/>
              <p:nvPr/>
            </p:nvSpPr>
            <p:spPr>
              <a:xfrm>
                <a:off x="1048196" y="1620622"/>
                <a:ext cx="624715" cy="1874140"/>
              </a:xfrm>
              <a:custGeom>
                <a:avLst/>
                <a:gdLst>
                  <a:gd name="connsiteX0" fmla="*/ 760325 w 694813"/>
                  <a:gd name="connsiteY0" fmla="*/ 0 h 2084432"/>
                  <a:gd name="connsiteX1" fmla="*/ 0 w 694813"/>
                  <a:gd name="connsiteY1" fmla="*/ 926082 h 2084432"/>
                  <a:gd name="connsiteX2" fmla="*/ 0 w 694813"/>
                  <a:gd name="connsiteY2" fmla="*/ 2148950 h 2084432"/>
                  <a:gd name="connsiteX3" fmla="*/ 69483 w 694813"/>
                  <a:gd name="connsiteY3" fmla="*/ 2148950 h 2084432"/>
                  <a:gd name="connsiteX4" fmla="*/ 69483 w 694813"/>
                  <a:gd name="connsiteY4" fmla="*/ 924098 h 2084432"/>
                  <a:gd name="connsiteX5" fmla="*/ 760325 w 694813"/>
                  <a:gd name="connsiteY5" fmla="*/ 0 h 208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813" h="2084432">
                    <a:moveTo>
                      <a:pt x="760325" y="0"/>
                    </a:moveTo>
                    <a:cubicBezTo>
                      <a:pt x="760325" y="0"/>
                      <a:pt x="0" y="198517"/>
                      <a:pt x="0" y="926082"/>
                    </a:cubicBezTo>
                    <a:lnTo>
                      <a:pt x="0" y="2148950"/>
                    </a:lnTo>
                    <a:lnTo>
                      <a:pt x="69483" y="2148950"/>
                    </a:lnTo>
                    <a:lnTo>
                      <a:pt x="69483" y="924098"/>
                    </a:lnTo>
                    <a:cubicBezTo>
                      <a:pt x="69483" y="924098"/>
                      <a:pt x="7939" y="359316"/>
                      <a:pt x="760325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99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7024922-116E-49A1-9F05-0138534DC3C7}"/>
                  </a:ext>
                </a:extLst>
              </p:cNvPr>
              <p:cNvSpPr/>
              <p:nvPr/>
            </p:nvSpPr>
            <p:spPr>
              <a:xfrm>
                <a:off x="680647" y="3303777"/>
                <a:ext cx="624715" cy="2231118"/>
              </a:xfrm>
              <a:custGeom>
                <a:avLst/>
                <a:gdLst>
                  <a:gd name="connsiteX0" fmla="*/ 786968 w 694813"/>
                  <a:gd name="connsiteY0" fmla="*/ 0 h 2481467"/>
                  <a:gd name="connsiteX1" fmla="*/ 125902 w 694813"/>
                  <a:gd name="connsiteY1" fmla="*/ 0 h 2481467"/>
                  <a:gd name="connsiteX2" fmla="*/ 41 w 694813"/>
                  <a:gd name="connsiteY2" fmla="*/ 132116 h 2481467"/>
                  <a:gd name="connsiteX3" fmla="*/ 835 w 694813"/>
                  <a:gd name="connsiteY3" fmla="*/ 143926 h 2481467"/>
                  <a:gd name="connsiteX4" fmla="*/ 835 w 694813"/>
                  <a:gd name="connsiteY4" fmla="*/ 2443752 h 2481467"/>
                  <a:gd name="connsiteX5" fmla="*/ 221190 w 694813"/>
                  <a:gd name="connsiteY5" fmla="*/ 2548966 h 2481467"/>
                  <a:gd name="connsiteX6" fmla="*/ 106052 w 694813"/>
                  <a:gd name="connsiteY6" fmla="*/ 1993116 h 2481467"/>
                  <a:gd name="connsiteX7" fmla="*/ 786968 w 694813"/>
                  <a:gd name="connsiteY7" fmla="*/ 0 h 248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4813" h="2481467">
                    <a:moveTo>
                      <a:pt x="786968" y="0"/>
                    </a:moveTo>
                    <a:lnTo>
                      <a:pt x="125902" y="0"/>
                    </a:lnTo>
                    <a:cubicBezTo>
                      <a:pt x="54636" y="1690"/>
                      <a:pt x="-1746" y="60846"/>
                      <a:pt x="41" y="132116"/>
                    </a:cubicBezTo>
                    <a:cubicBezTo>
                      <a:pt x="141" y="136084"/>
                      <a:pt x="341" y="139955"/>
                      <a:pt x="835" y="143926"/>
                    </a:cubicBezTo>
                    <a:lnTo>
                      <a:pt x="835" y="2443752"/>
                    </a:lnTo>
                    <a:cubicBezTo>
                      <a:pt x="835" y="2443752"/>
                      <a:pt x="-18021" y="2548966"/>
                      <a:pt x="221190" y="2548966"/>
                    </a:cubicBezTo>
                    <a:cubicBezTo>
                      <a:pt x="221190" y="2548966"/>
                      <a:pt x="121931" y="2567825"/>
                      <a:pt x="106052" y="1993116"/>
                    </a:cubicBezTo>
                    <a:cubicBezTo>
                      <a:pt x="90171" y="1418408"/>
                      <a:pt x="58407" y="134000"/>
                      <a:pt x="786968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99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4DB11896-30B8-4534-BB64-F115C0EC9D0D}"/>
                </a:ext>
              </a:extLst>
            </p:cNvPr>
            <p:cNvSpPr/>
            <p:nvPr/>
          </p:nvSpPr>
          <p:spPr>
            <a:xfrm>
              <a:off x="1380699" y="2043863"/>
              <a:ext cx="3808627" cy="3808627"/>
            </a:xfrm>
            <a:prstGeom prst="arc">
              <a:avLst>
                <a:gd name="adj1" fmla="val 16200000"/>
                <a:gd name="adj2" fmla="val 5189788"/>
              </a:avLst>
            </a:prstGeom>
            <a:noFill/>
            <a:ln w="635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CF96F51-0777-4B7F-9E8D-B0E42D880643}"/>
                </a:ext>
              </a:extLst>
            </p:cNvPr>
            <p:cNvGrpSpPr/>
            <p:nvPr/>
          </p:nvGrpSpPr>
          <p:grpSpPr>
            <a:xfrm>
              <a:off x="4754894" y="1175002"/>
              <a:ext cx="868863" cy="868861"/>
              <a:chOff x="4478122" y="1404981"/>
              <a:chExt cx="820146" cy="82014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8590731-5638-4235-B5CA-891C5928B957}"/>
                  </a:ext>
                </a:extLst>
              </p:cNvPr>
              <p:cNvSpPr/>
              <p:nvPr/>
            </p:nvSpPr>
            <p:spPr>
              <a:xfrm>
                <a:off x="4478122" y="1404981"/>
                <a:ext cx="820146" cy="820145"/>
              </a:xfrm>
              <a:prstGeom prst="ellipse">
                <a:avLst/>
              </a:prstGeom>
              <a:solidFill>
                <a:srgbClr val="3F51B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403D03B-9313-4704-841C-1C67FC94DF55}"/>
                  </a:ext>
                </a:extLst>
              </p:cNvPr>
              <p:cNvSpPr/>
              <p:nvPr/>
            </p:nvSpPr>
            <p:spPr>
              <a:xfrm>
                <a:off x="4561021" y="1487880"/>
                <a:ext cx="654349" cy="654348"/>
              </a:xfrm>
              <a:prstGeom prst="ellipse">
                <a:avLst/>
              </a:prstGeom>
              <a:solidFill>
                <a:srgbClr val="3F51B5"/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CCE594D-F5E1-4070-ACED-B7C4B6253D91}"/>
                </a:ext>
              </a:extLst>
            </p:cNvPr>
            <p:cNvGrpSpPr/>
            <p:nvPr/>
          </p:nvGrpSpPr>
          <p:grpSpPr>
            <a:xfrm>
              <a:off x="5504183" y="2344374"/>
              <a:ext cx="868863" cy="868861"/>
              <a:chOff x="4478122" y="1404981"/>
              <a:chExt cx="820146" cy="820145"/>
            </a:xfrm>
            <a:solidFill>
              <a:srgbClr val="01CC9B"/>
            </a:solidFill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D313C1F-795A-4696-B54E-2FB77195720B}"/>
                  </a:ext>
                </a:extLst>
              </p:cNvPr>
              <p:cNvSpPr/>
              <p:nvPr/>
            </p:nvSpPr>
            <p:spPr>
              <a:xfrm>
                <a:off x="4478122" y="1404981"/>
                <a:ext cx="820146" cy="820145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9ED57C1-D8E3-4BBD-BE73-A42C13B9B834}"/>
                  </a:ext>
                </a:extLst>
              </p:cNvPr>
              <p:cNvSpPr/>
              <p:nvPr/>
            </p:nvSpPr>
            <p:spPr>
              <a:xfrm>
                <a:off x="4561021" y="1487880"/>
                <a:ext cx="654349" cy="654348"/>
              </a:xfrm>
              <a:prstGeom prst="ellipse">
                <a:avLst/>
              </a:prstGeom>
              <a:grpFill/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3A6D02A-90A5-460F-8ADE-141B68339B28}"/>
                </a:ext>
              </a:extLst>
            </p:cNvPr>
            <p:cNvGrpSpPr/>
            <p:nvPr/>
          </p:nvGrpSpPr>
          <p:grpSpPr>
            <a:xfrm>
              <a:off x="5928521" y="3513746"/>
              <a:ext cx="868863" cy="868861"/>
              <a:chOff x="4478122" y="1404981"/>
              <a:chExt cx="820146" cy="820145"/>
            </a:xfrm>
            <a:solidFill>
              <a:srgbClr val="14A0C0"/>
            </a:solidFill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35BA107-6503-415C-ABC8-B9D3396CA258}"/>
                  </a:ext>
                </a:extLst>
              </p:cNvPr>
              <p:cNvSpPr/>
              <p:nvPr/>
            </p:nvSpPr>
            <p:spPr>
              <a:xfrm>
                <a:off x="4478122" y="1404981"/>
                <a:ext cx="820146" cy="820145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5F5A340-966D-4851-B435-3678FAA2EA83}"/>
                  </a:ext>
                </a:extLst>
              </p:cNvPr>
              <p:cNvSpPr/>
              <p:nvPr/>
            </p:nvSpPr>
            <p:spPr>
              <a:xfrm>
                <a:off x="4561021" y="1487880"/>
                <a:ext cx="654349" cy="654348"/>
              </a:xfrm>
              <a:prstGeom prst="ellipse">
                <a:avLst/>
              </a:prstGeom>
              <a:grpFill/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F9C37D8-B40E-4A2D-A42F-FB82779C49DC}"/>
                </a:ext>
              </a:extLst>
            </p:cNvPr>
            <p:cNvGrpSpPr/>
            <p:nvPr/>
          </p:nvGrpSpPr>
          <p:grpSpPr>
            <a:xfrm>
              <a:off x="5504183" y="4683118"/>
              <a:ext cx="868863" cy="868861"/>
              <a:chOff x="4478122" y="1404981"/>
              <a:chExt cx="820146" cy="820145"/>
            </a:xfrm>
            <a:solidFill>
              <a:srgbClr val="CDDC39"/>
            </a:solidFill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D5B38B7-A021-4D27-AFBC-903F60FA1322}"/>
                  </a:ext>
                </a:extLst>
              </p:cNvPr>
              <p:cNvSpPr/>
              <p:nvPr/>
            </p:nvSpPr>
            <p:spPr>
              <a:xfrm>
                <a:off x="4478122" y="1404981"/>
                <a:ext cx="820146" cy="820145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A5C92CC-3AF4-4A24-8F94-70913C787227}"/>
                  </a:ext>
                </a:extLst>
              </p:cNvPr>
              <p:cNvSpPr/>
              <p:nvPr/>
            </p:nvSpPr>
            <p:spPr>
              <a:xfrm>
                <a:off x="4561021" y="1487880"/>
                <a:ext cx="654349" cy="654348"/>
              </a:xfrm>
              <a:prstGeom prst="ellipse">
                <a:avLst/>
              </a:prstGeom>
              <a:grpFill/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B9F039D-4257-4C7F-BC11-C5FEF9975079}"/>
                </a:ext>
              </a:extLst>
            </p:cNvPr>
            <p:cNvGrpSpPr/>
            <p:nvPr/>
          </p:nvGrpSpPr>
          <p:grpSpPr>
            <a:xfrm>
              <a:off x="4754894" y="5711775"/>
              <a:ext cx="868863" cy="868861"/>
              <a:chOff x="4478122" y="1404981"/>
              <a:chExt cx="820146" cy="820145"/>
            </a:xfrm>
            <a:solidFill>
              <a:srgbClr val="FF7801"/>
            </a:solidFill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356242C-A152-4013-812D-F490DC6BDEBE}"/>
                  </a:ext>
                </a:extLst>
              </p:cNvPr>
              <p:cNvSpPr/>
              <p:nvPr/>
            </p:nvSpPr>
            <p:spPr>
              <a:xfrm>
                <a:off x="4478122" y="1404981"/>
                <a:ext cx="820146" cy="820145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20EECBA-813A-4C28-8900-C2BF7F4DD283}"/>
                  </a:ext>
                </a:extLst>
              </p:cNvPr>
              <p:cNvSpPr/>
              <p:nvPr/>
            </p:nvSpPr>
            <p:spPr>
              <a:xfrm>
                <a:off x="4561021" y="1487880"/>
                <a:ext cx="654349" cy="654348"/>
              </a:xfrm>
              <a:prstGeom prst="ellipse">
                <a:avLst/>
              </a:prstGeom>
              <a:grpFill/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6EBCD6E-FAD8-4892-B5DC-C68B312EF678}"/>
                </a:ext>
              </a:extLst>
            </p:cNvPr>
            <p:cNvSpPr txBox="1"/>
            <p:nvPr/>
          </p:nvSpPr>
          <p:spPr>
            <a:xfrm>
              <a:off x="6016344" y="1321574"/>
              <a:ext cx="3685304" cy="9079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Village Climate Risk Management Committees (VCRMC)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 Pro Light" panose="02040302050405020303" pitchFamily="18" charset="0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F36CDCF-080B-4BF1-85AF-3E32461E46DF}"/>
                </a:ext>
              </a:extLst>
            </p:cNvPr>
            <p:cNvSpPr txBox="1"/>
            <p:nvPr/>
          </p:nvSpPr>
          <p:spPr>
            <a:xfrm>
              <a:off x="6675622" y="2524888"/>
              <a:ext cx="3685304" cy="630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1CC9B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Custom Hiring Centre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C9B"/>
                  </a:solidFill>
                  <a:effectLst/>
                  <a:uLnTx/>
                  <a:uFillTx/>
                  <a:latin typeface="Georgia Pro Light" panose="02040302050405020303" pitchFamily="18" charset="0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F6A4D38-BAEF-41AD-956F-308816EEC0CA}"/>
                </a:ext>
              </a:extLst>
            </p:cNvPr>
            <p:cNvSpPr txBox="1"/>
            <p:nvPr/>
          </p:nvSpPr>
          <p:spPr>
            <a:xfrm>
              <a:off x="7125998" y="3681941"/>
              <a:ext cx="36853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4A0C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Seed production systems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BB3BE4F-A954-40B4-93CD-7754EF5345DF}"/>
                </a:ext>
              </a:extLst>
            </p:cNvPr>
            <p:cNvSpPr txBox="1"/>
            <p:nvPr/>
          </p:nvSpPr>
          <p:spPr>
            <a:xfrm>
              <a:off x="6675622" y="4863632"/>
              <a:ext cx="3685304" cy="630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DDC39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Fodder production systems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DDC39"/>
                </a:solidFill>
                <a:effectLst/>
                <a:uLnTx/>
                <a:uFillTx/>
                <a:latin typeface="Georgia Pro Light" panose="02040302050405020303" pitchFamily="18" charset="0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FFD78C2-407A-4B8C-A76A-A18E0155E0F4}"/>
                </a:ext>
              </a:extLst>
            </p:cNvPr>
            <p:cNvSpPr txBox="1"/>
            <p:nvPr/>
          </p:nvSpPr>
          <p:spPr>
            <a:xfrm>
              <a:off x="6016344" y="5945182"/>
              <a:ext cx="3685304" cy="9079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7801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Commodity Based Organizations (CBOs)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7801"/>
                  </a:solidFill>
                  <a:effectLst/>
                  <a:uLnTx/>
                  <a:uFillTx/>
                  <a:latin typeface="Georgia Pro Light" panose="02040302050405020303" pitchFamily="18" charset="0"/>
                  <a:ea typeface="+mn-ea"/>
                  <a:cs typeface="+mn-cs"/>
                </a:rPr>
                <a:t> 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F6FDFAB-A80D-401A-8A86-8EC136493C35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FA54C7C-6E96-4C2C-9B94-C9D69CA7240E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D8504D2-EF98-4092-BBFC-B486B4620D8D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C28DBA5-8CC1-4D41-80D3-7B130C29EFF6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7EAAECD-F41D-43A1-BACB-9911884708C1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2506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629;p38"/>
          <p:cNvSpPr txBox="1"/>
          <p:nvPr/>
        </p:nvSpPr>
        <p:spPr>
          <a:xfrm>
            <a:off x="2428324" y="422781"/>
            <a:ext cx="7691961" cy="461622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sym typeface="Tw Cen MT"/>
              </a:rPr>
              <a:t>Promising Resilient Technologies Identified </a:t>
            </a:r>
            <a:r>
              <a:rPr kumimoji="0" lang="en-I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sym typeface="Tw Cen MT"/>
              </a:rPr>
              <a:t>for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sym typeface="Tw Cen MT"/>
              </a:rPr>
              <a:t>States</a:t>
            </a:r>
          </a:p>
        </p:txBody>
      </p:sp>
      <p:sp>
        <p:nvSpPr>
          <p:cNvPr id="1915" name="Google Shape;1630;p38"/>
          <p:cNvSpPr txBox="1"/>
          <p:nvPr/>
        </p:nvSpPr>
        <p:spPr>
          <a:xfrm>
            <a:off x="423391" y="5024768"/>
            <a:ext cx="11402887" cy="98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000"/>
              <a:buFontTx/>
              <a:buChar char="▪"/>
              <a:tabLst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Calibri"/>
                <a:sym typeface="Calibri"/>
              </a:rPr>
              <a:t>Completed for 5 states, remaining under progress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000"/>
              <a:buFontTx/>
              <a:buChar char="▪"/>
              <a:tabLst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cs typeface="Calibri"/>
                <a:sym typeface="Calibri"/>
              </a:rPr>
              <a:t>Evidences of the performance of resilient practices are documented by video films (25)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1ED154-039C-40BA-A8D9-311D4ABE4086}"/>
              </a:ext>
            </a:extLst>
          </p:cNvPr>
          <p:cNvGrpSpPr/>
          <p:nvPr/>
        </p:nvGrpSpPr>
        <p:grpSpPr>
          <a:xfrm>
            <a:off x="355447" y="1254758"/>
            <a:ext cx="11540906" cy="3284233"/>
            <a:chOff x="325547" y="587017"/>
            <a:chExt cx="11540906" cy="3284233"/>
          </a:xfrm>
        </p:grpSpPr>
        <p:grpSp>
          <p:nvGrpSpPr>
            <p:cNvPr id="1924" name="Google Shape;1631;p38"/>
            <p:cNvGrpSpPr/>
            <p:nvPr/>
          </p:nvGrpSpPr>
          <p:grpSpPr>
            <a:xfrm>
              <a:off x="325547" y="587017"/>
              <a:ext cx="8959557" cy="3284233"/>
              <a:chOff x="-1" y="-1"/>
              <a:chExt cx="8959556" cy="3284233"/>
            </a:xfrm>
          </p:grpSpPr>
          <p:pic>
            <p:nvPicPr>
              <p:cNvPr id="1916" name="Google Shape;1632;p38" descr="Google Shape;1632;p38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4167" t="11133" r="35070" b="12496"/>
              <a:stretch>
                <a:fillRect/>
              </a:stretch>
            </p:blipFill>
            <p:spPr>
              <a:xfrm>
                <a:off x="-1" y="349555"/>
                <a:ext cx="2239695" cy="29346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7" name="Google Shape;1633;p38" descr="Google Shape;1633;p3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5096" t="11395" r="37339" b="16524"/>
              <a:stretch>
                <a:fillRect/>
              </a:stretch>
            </p:blipFill>
            <p:spPr>
              <a:xfrm>
                <a:off x="2368296" y="349555"/>
                <a:ext cx="2057405" cy="29346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8" name="Google Shape;1634;p38" descr="Google Shape;1634;p38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91" r="4174" b="203"/>
              <a:stretch>
                <a:fillRect/>
              </a:stretch>
            </p:blipFill>
            <p:spPr>
              <a:xfrm>
                <a:off x="4554304" y="349585"/>
                <a:ext cx="2057405" cy="29346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9" name="Google Shape;1635;p38" descr="Google Shape;1635;p38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740311" y="349555"/>
                <a:ext cx="2219244" cy="29346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20" name="Google Shape;1636;p38"/>
              <p:cNvSpPr txBox="1"/>
              <p:nvPr/>
            </p:nvSpPr>
            <p:spPr>
              <a:xfrm>
                <a:off x="290285" y="-1"/>
                <a:ext cx="2200649" cy="33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 sz="1600" b="1">
                    <a:solidFill>
                      <a:srgbClr val="9411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941100"/>
                    </a:solidFill>
                    <a:effectLst/>
                    <a:uLnTx/>
                    <a:uFillTx/>
                    <a:latin typeface="Quattrocento Sans"/>
                    <a:sym typeface="Quattrocento Sans"/>
                  </a:rPr>
                  <a:t>73 Technologies</a:t>
                </a:r>
              </a:p>
            </p:txBody>
          </p:sp>
          <p:sp>
            <p:nvSpPr>
              <p:cNvPr id="1921" name="Google Shape;1637;p38"/>
              <p:cNvSpPr txBox="1"/>
              <p:nvPr/>
            </p:nvSpPr>
            <p:spPr>
              <a:xfrm>
                <a:off x="2571798" y="-1"/>
                <a:ext cx="1984293" cy="33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 sz="1600" b="1">
                    <a:solidFill>
                      <a:srgbClr val="9411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941100"/>
                    </a:solidFill>
                    <a:effectLst/>
                    <a:uLnTx/>
                    <a:uFillTx/>
                    <a:latin typeface="Quattrocento Sans"/>
                    <a:sym typeface="Quattrocento Sans"/>
                  </a:rPr>
                  <a:t>60 Technologies</a:t>
                </a:r>
              </a:p>
            </p:txBody>
          </p:sp>
          <p:sp>
            <p:nvSpPr>
              <p:cNvPr id="1922" name="Google Shape;1638;p38"/>
              <p:cNvSpPr txBox="1"/>
              <p:nvPr/>
            </p:nvSpPr>
            <p:spPr>
              <a:xfrm>
                <a:off x="4816475" y="3976"/>
                <a:ext cx="1905823" cy="33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 sz="1600" b="1">
                    <a:solidFill>
                      <a:srgbClr val="9411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941100"/>
                    </a:solidFill>
                    <a:effectLst/>
                    <a:uLnTx/>
                    <a:uFillTx/>
                    <a:latin typeface="Quattrocento Sans"/>
                    <a:sym typeface="Quattrocento Sans"/>
                  </a:rPr>
                  <a:t>53 Technologies</a:t>
                </a:r>
              </a:p>
            </p:txBody>
          </p:sp>
          <p:sp>
            <p:nvSpPr>
              <p:cNvPr id="1923" name="Google Shape;1639;p38"/>
              <p:cNvSpPr txBox="1"/>
              <p:nvPr/>
            </p:nvSpPr>
            <p:spPr>
              <a:xfrm>
                <a:off x="6727820" y="3977"/>
                <a:ext cx="2219244" cy="33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 algn="ctr">
                  <a:defRPr sz="1600" b="1">
                    <a:solidFill>
                      <a:srgbClr val="9411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941100"/>
                    </a:solidFill>
                    <a:effectLst/>
                    <a:uLnTx/>
                    <a:uFillTx/>
                    <a:latin typeface="Quattrocento Sans"/>
                    <a:sym typeface="Quattrocento Sans"/>
                  </a:rPr>
                  <a:t>53 Technologies</a:t>
                </a:r>
              </a:p>
            </p:txBody>
          </p:sp>
        </p:grpSp>
        <p:pic>
          <p:nvPicPr>
            <p:cNvPr id="1925" name="Google Shape;1640;p38" descr="Google Shape;1640;p38"/>
            <p:cNvPicPr>
              <a:picLocks noChangeAspect="1"/>
            </p:cNvPicPr>
            <p:nvPr/>
          </p:nvPicPr>
          <p:blipFill>
            <a:blip r:embed="rId6">
              <a:extLst/>
            </a:blip>
            <a:srcRect b="4077"/>
            <a:stretch>
              <a:fillRect/>
            </a:stretch>
          </p:blipFill>
          <p:spPr>
            <a:xfrm>
              <a:off x="9560896" y="936573"/>
              <a:ext cx="2168238" cy="29022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26" name="Google Shape;1641;p38"/>
            <p:cNvSpPr txBox="1"/>
            <p:nvPr/>
          </p:nvSpPr>
          <p:spPr>
            <a:xfrm>
              <a:off x="9794367" y="589340"/>
              <a:ext cx="2072086" cy="353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699" tIns="45699" rIns="45699" bIns="45699">
              <a:spAutoFit/>
            </a:bodyPr>
            <a:lstStyle>
              <a:lvl1pPr>
                <a:defRPr sz="1700" b="1">
                  <a:solidFill>
                    <a:srgbClr val="9411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941100"/>
                  </a:solidFill>
                  <a:effectLst/>
                  <a:uLnTx/>
                  <a:uFillTx/>
                  <a:latin typeface="Quattrocento Sans"/>
                  <a:sym typeface="Quattrocento Sans"/>
                </a:rPr>
                <a:t>56 Technologies</a:t>
              </a:r>
            </a:p>
          </p:txBody>
        </p:sp>
      </p:grpSp>
      <p:pic>
        <p:nvPicPr>
          <p:cNvPr id="1927" name="Google Shape;1022;p1" descr="Google Shape;1022;p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885" y="46463"/>
            <a:ext cx="469125" cy="579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BFD51EE-E298-49AF-BE67-62AADFED939D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242E835-7F76-4D9C-8813-2A40810BA199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342652-D0B1-4579-887F-4C3FCB84E589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3FA5D5-104B-435D-8A45-C3535FE9B7E0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68A555-585D-4205-A9BE-D14F16D0EAF8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1" name="Picture 2" descr="Picture 2"/>
          <p:cNvPicPr>
            <a:picLocks noChangeAspect="1"/>
          </p:cNvPicPr>
          <p:nvPr/>
        </p:nvPicPr>
        <p:blipFill>
          <a:blip r:embed="rId2" cstate="print"/>
          <a:srcRect t="5866"/>
          <a:stretch>
            <a:fillRect/>
          </a:stretch>
        </p:blipFill>
        <p:spPr>
          <a:xfrm>
            <a:off x="648312" y="3468600"/>
            <a:ext cx="4323432" cy="30523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512" name="Rectangle 3"/>
          <p:cNvSpPr/>
          <p:nvPr/>
        </p:nvSpPr>
        <p:spPr>
          <a:xfrm>
            <a:off x="-3" y="167043"/>
            <a:ext cx="28854" cy="123111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</a:p>
        </p:txBody>
      </p:sp>
      <p:sp>
        <p:nvSpPr>
          <p:cNvPr id="8513" name="Rectangle 4"/>
          <p:cNvSpPr/>
          <p:nvPr/>
        </p:nvSpPr>
        <p:spPr>
          <a:xfrm>
            <a:off x="-3" y="167043"/>
            <a:ext cx="28854" cy="123111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</a:p>
        </p:txBody>
      </p:sp>
      <p:sp>
        <p:nvSpPr>
          <p:cNvPr id="8514" name="Rectangle 5"/>
          <p:cNvSpPr/>
          <p:nvPr/>
        </p:nvSpPr>
        <p:spPr>
          <a:xfrm>
            <a:off x="-3" y="167043"/>
            <a:ext cx="28854" cy="123111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</a:p>
        </p:txBody>
      </p:sp>
      <p:sp>
        <p:nvSpPr>
          <p:cNvPr id="8515" name="Rectangle 6"/>
          <p:cNvSpPr/>
          <p:nvPr/>
        </p:nvSpPr>
        <p:spPr>
          <a:xfrm>
            <a:off x="-3" y="167043"/>
            <a:ext cx="28854" cy="123111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</a:p>
        </p:txBody>
      </p:sp>
      <p:sp>
        <p:nvSpPr>
          <p:cNvPr id="8516" name="Rectangle 7"/>
          <p:cNvSpPr/>
          <p:nvPr/>
        </p:nvSpPr>
        <p:spPr>
          <a:xfrm>
            <a:off x="-3" y="167043"/>
            <a:ext cx="28854" cy="123111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</a:p>
        </p:txBody>
      </p:sp>
      <p:sp>
        <p:nvSpPr>
          <p:cNvPr id="8517" name="Rectangle 9"/>
          <p:cNvSpPr/>
          <p:nvPr/>
        </p:nvSpPr>
        <p:spPr>
          <a:xfrm>
            <a:off x="119743" y="1617678"/>
            <a:ext cx="12703" cy="251360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18" name="Rectangle 18"/>
          <p:cNvSpPr/>
          <p:nvPr/>
        </p:nvSpPr>
        <p:spPr>
          <a:xfrm>
            <a:off x="5356525" y="1478198"/>
            <a:ext cx="4741047" cy="1272139"/>
          </a:xfrm>
          <a:prstGeom prst="rect">
            <a:avLst/>
          </a:prstGeom>
          <a:ln>
            <a:solidFill>
              <a:srgbClr val="0076BA"/>
            </a:solidFill>
          </a:ln>
        </p:spPr>
        <p:txBody>
          <a:bodyPr lIns="45718" tIns="45718" rIns="45718" bIns="45718">
            <a:spAutoFit/>
          </a:bodyPr>
          <a:lstStyle/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Char char="▪"/>
              <a:tabLst/>
              <a:defRPr sz="2000">
                <a:solidFill>
                  <a:srgbClr val="0000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Scientists – 1200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Char char="▪"/>
              <a:tabLst/>
              <a:defRPr sz="2000">
                <a:solidFill>
                  <a:srgbClr val="0000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Research Fellows - 380 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Char char="▪"/>
              <a:tabLst/>
              <a:defRPr sz="2000">
                <a:solidFill>
                  <a:srgbClr val="0000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Ph.D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 &amp; M.Sc. Students - 160</a:t>
            </a:r>
          </a:p>
        </p:txBody>
      </p:sp>
      <p:sp>
        <p:nvSpPr>
          <p:cNvPr id="8519" name="Rectangle 19"/>
          <p:cNvSpPr/>
          <p:nvPr/>
        </p:nvSpPr>
        <p:spPr>
          <a:xfrm>
            <a:off x="5356517" y="3419514"/>
            <a:ext cx="6187171" cy="2708430"/>
          </a:xfrm>
          <a:prstGeom prst="rect">
            <a:avLst/>
          </a:prstGeom>
          <a:ln>
            <a:solidFill>
              <a:srgbClr val="548235"/>
            </a:solidFill>
          </a:ln>
        </p:spPr>
        <p:txBody>
          <a:bodyPr wrap="square" lIns="45718" tIns="45718" rIns="45718" bIns="45718">
            <a:spAutoFit/>
          </a:bodyPr>
          <a:lstStyle/>
          <a:p>
            <a:pPr marL="342900" marR="0" lvl="0" indent="-342900" algn="just" defTabSz="4572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Char char="▪"/>
              <a:tabLst/>
              <a:defRPr sz="2000" b="1">
                <a:solidFill>
                  <a:srgbClr val="262626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18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,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610 demonstrations benefiting 5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,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1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5,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69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0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 farmers</a:t>
            </a:r>
          </a:p>
          <a:p>
            <a:pPr marL="342900" marR="0" lvl="0" indent="-342900" algn="just" defTabSz="4572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Char char="▪"/>
              <a:tabLst/>
              <a:defRPr sz="2000" b="1">
                <a:solidFill>
                  <a:srgbClr val="7030A0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20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,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741 Capacity building programs benefiting 7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,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07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,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227 farmers</a:t>
            </a:r>
          </a:p>
          <a:p>
            <a:pPr marL="342900" marR="0" lvl="0" indent="-342900" algn="just" defTabSz="4572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Char char="▪"/>
              <a:tabLst/>
              <a:defRPr sz="2000" b="1">
                <a:solidFill>
                  <a:srgbClr val="262626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Sensitized on various aspects of climate change/ variability and impacts on agriculture</a:t>
            </a:r>
          </a:p>
          <a:p>
            <a:pPr marL="342900" marR="0" lvl="0" indent="-342900" algn="just" defTabSz="4572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Char char="▪"/>
              <a:tabLst/>
              <a:defRPr sz="2000" b="1">
                <a:solidFill>
                  <a:srgbClr val="7030A0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Built capacities on various resilient practices leading to enhancement in their adaptive capacity  </a:t>
            </a:r>
          </a:p>
        </p:txBody>
      </p:sp>
      <p:sp>
        <p:nvSpPr>
          <p:cNvPr id="8520" name="TextBox 19"/>
          <p:cNvSpPr txBox="1"/>
          <p:nvPr/>
        </p:nvSpPr>
        <p:spPr>
          <a:xfrm>
            <a:off x="5356524" y="215462"/>
            <a:ext cx="6047607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400" b="1"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Building Capacities of </a:t>
            </a:r>
            <a:r>
              <a:rPr kumimoji="0" lang="en-I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Stakeholders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 </a:t>
            </a:r>
            <a:r>
              <a:rPr kumimoji="0" lang="en-I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/>
            </a:r>
            <a:br>
              <a:rPr kumimoji="0" lang="en-I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</a:b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Key for Achieving Resilience</a:t>
            </a:r>
          </a:p>
        </p:txBody>
      </p:sp>
      <p:pic>
        <p:nvPicPr>
          <p:cNvPr id="8521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12" y="211121"/>
            <a:ext cx="4270072" cy="321787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" name="Picture 2" descr="Picture 2">
            <a:extLst>
              <a:ext uri="{FF2B5EF4-FFF2-40B4-BE49-F238E27FC236}">
                <a16:creationId xmlns:a16="http://schemas.microsoft.com/office/drawing/2014/main" id="{E6E1D03D-0077-4659-8C2A-A1AA4D3B1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6" y="64122"/>
            <a:ext cx="486891" cy="64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CA531E-24DB-4D14-BC3A-D5C566EDAFAA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A97BAD-DDAC-406F-BFA7-BE699ED38E3C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F9DE76A-BB38-410D-AEE9-9080FFDE78A1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E8F3DB-83E2-400F-ABA7-05203D5C9B58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AAAF47-470B-4B29-A152-5BB7EC1D3DDA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684108" y="890135"/>
            <a:ext cx="11177067" cy="5500418"/>
            <a:chOff x="478142" y="-1019463"/>
            <a:chExt cx="11177065" cy="5500417"/>
          </a:xfrm>
        </p:grpSpPr>
        <p:sp>
          <p:nvSpPr>
            <p:cNvPr id="3242" name="Rectangle 1"/>
            <p:cNvSpPr txBox="1"/>
            <p:nvPr/>
          </p:nvSpPr>
          <p:spPr>
            <a:xfrm>
              <a:off x="478142" y="-437819"/>
              <a:ext cx="7776287" cy="4201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 marL="365125" marR="0" lvl="1" indent="-182245" algn="l" defTabSz="8763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C00000"/>
                </a:buClr>
                <a:buSzPct val="100000"/>
                <a:buFontTx/>
                <a:buChar char="•"/>
                <a:tabLst/>
                <a:defRPr sz="2000">
                  <a:latin typeface="Tw Cen MT" panose="020B0602020104020603"/>
                  <a:ea typeface="Tw Cen MT" panose="020B0602020104020603"/>
                  <a:cs typeface="Tw Cen MT" panose="020B0602020104020603"/>
                  <a:sym typeface="Tw Cen MT" panose="020B0602020104020603"/>
                </a:defRPr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Project on Climate Resilient Agriculture (</a:t>
              </a:r>
              <a:r>
                <a:rPr kumimoji="0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PoCRA</a:t>
              </a: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) in state of Maharashtra, 5000 villages, US $ 649 million (World Bank)</a:t>
              </a:r>
            </a:p>
            <a:p>
              <a:pPr marL="365125" marR="0" lvl="1" indent="-182245" algn="l" defTabSz="8763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C00000"/>
                </a:buClr>
                <a:buSzPct val="100000"/>
                <a:buFontTx/>
                <a:buChar char="•"/>
                <a:tabLst/>
                <a:defRPr sz="2000">
                  <a:latin typeface="Tw Cen MT" panose="020B0602020104020603"/>
                  <a:ea typeface="Tw Cen MT" panose="020B0602020104020603"/>
                  <a:cs typeface="Tw Cen MT" panose="020B0602020104020603"/>
                  <a:sym typeface="Tw Cen MT" panose="020B0602020104020603"/>
                </a:defRPr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Consortium for scaling up climate smart agriculture in South Asia, (C-</a:t>
              </a:r>
              <a:r>
                <a:rPr kumimoji="0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SUCSeS</a:t>
              </a: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) by C-CAFS, implemented in 8 member states of SAARC, US $ 1.5 million (ADB)</a:t>
              </a:r>
              <a:endPara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Helvetica"/>
              </a:endParaRPr>
            </a:p>
            <a:p>
              <a:pPr marL="365125" marR="0" lvl="1" indent="-182245" algn="l" defTabSz="8763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C00000"/>
                </a:buClr>
                <a:buSzPct val="100000"/>
                <a:buFontTx/>
                <a:buChar char="•"/>
                <a:tabLst/>
                <a:defRPr sz="2000">
                  <a:latin typeface="Tw Cen MT" panose="020B0602020104020603"/>
                  <a:ea typeface="Tw Cen MT" panose="020B0602020104020603"/>
                  <a:cs typeface="Tw Cen MT" panose="020B0602020104020603"/>
                  <a:sym typeface="Tw Cen MT" panose="020B0602020104020603"/>
                </a:defRPr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Climate Resilient Agriculture</a:t>
              </a:r>
              <a:r>
                <a:rPr kumimoji="0" lang="en-I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 initiative</a:t>
              </a: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 </a:t>
              </a:r>
              <a:r>
                <a:rPr kumimoji="0" lang="en-I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started in Telangana, </a:t>
              </a: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Bihar</a:t>
              </a:r>
              <a:r>
                <a:rPr kumimoji="0" lang="en-I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sym typeface="Tw Cen MT" panose="020B0602020104020603"/>
                </a:rPr>
                <a:t> &amp; Tamil Nadu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endParaRPr>
            </a:p>
          </p:txBody>
        </p:sp>
        <p:grpSp>
          <p:nvGrpSpPr>
            <p:cNvPr id="3" name="Group 13"/>
            <p:cNvGrpSpPr/>
            <p:nvPr/>
          </p:nvGrpSpPr>
          <p:grpSpPr>
            <a:xfrm>
              <a:off x="10527900" y="-1019463"/>
              <a:ext cx="1127307" cy="5500417"/>
              <a:chOff x="21694" y="-1019463"/>
              <a:chExt cx="1127306" cy="5500416"/>
            </a:xfrm>
          </p:grpSpPr>
          <p:pic>
            <p:nvPicPr>
              <p:cNvPr id="3243" name="Picture 5" descr="Picture 5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1694" y="3472839"/>
                <a:ext cx="1008115" cy="1008114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pic>
            <p:nvPicPr>
              <p:cNvPr id="3244" name="Picture 6" descr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399" y="1753941"/>
                <a:ext cx="757410" cy="1008114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pic>
            <p:nvPicPr>
              <p:cNvPr id="3245" name="Picture 11" descr="Picture 1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8070" y="405107"/>
                <a:ext cx="1040930" cy="1039732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pic>
            <p:nvPicPr>
              <p:cNvPr id="3246" name="Picture 5" descr="Picture 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1014" y="-1019463"/>
                <a:ext cx="975044" cy="975043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</p:grpSp>
      </p:grpSp>
      <p:grpSp>
        <p:nvGrpSpPr>
          <p:cNvPr id="4" name="Group 8"/>
          <p:cNvGrpSpPr/>
          <p:nvPr/>
        </p:nvGrpSpPr>
        <p:grpSpPr>
          <a:xfrm>
            <a:off x="8677369" y="921996"/>
            <a:ext cx="1987483" cy="5647858"/>
            <a:chOff x="0" y="0"/>
            <a:chExt cx="1987482" cy="5647857"/>
          </a:xfrm>
        </p:grpSpPr>
        <p:pic>
          <p:nvPicPr>
            <p:cNvPr id="3249" name="Picture 4" descr="Picture 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64142"/>
              <a:ext cx="1987483" cy="111918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250" name="Picture 19" descr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086" y="4528668"/>
              <a:ext cx="1493840" cy="111918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251" name="Content Placeholder 5" descr="Content Placeholder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332" y="2321270"/>
              <a:ext cx="996656" cy="84053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252" name="Content Placeholder 1" descr="Content Placeholder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569" y="1117993"/>
              <a:ext cx="1414632" cy="94114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253" name="Picture 18" descr="Picture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879" y="-1"/>
              <a:ext cx="1269593" cy="80525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255" name="Text Box 2"/>
          <p:cNvSpPr txBox="1"/>
          <p:nvPr/>
        </p:nvSpPr>
        <p:spPr>
          <a:xfrm>
            <a:off x="847085" y="469622"/>
            <a:ext cx="753676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>
                <a:solidFill>
                  <a:srgbClr val="FFFF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Up-scaling  of 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Climate Resilient Agriculture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  </a:t>
            </a:r>
          </a:p>
        </p:txBody>
      </p:sp>
      <p:pic>
        <p:nvPicPr>
          <p:cNvPr id="3256" name="Picture 2" descr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669" y="82045"/>
            <a:ext cx="486891" cy="64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57" name="Straight Connector 2"/>
          <p:cNvSpPr/>
          <p:nvPr/>
        </p:nvSpPr>
        <p:spPr>
          <a:xfrm flipH="1">
            <a:off x="8710850" y="754159"/>
            <a:ext cx="1" cy="5636389"/>
          </a:xfrm>
          <a:prstGeom prst="line">
            <a:avLst/>
          </a:prstGeom>
          <a:ln w="25400">
            <a:solidFill>
              <a:srgbClr val="9BBB59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1BFF07-B9AF-4C87-A853-EB09D0B4F1CB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10500D-5D74-46CD-9131-9F5369175627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AC96F3-AFD3-405C-BBC9-7BEEE4B6318F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8186DF-2A26-4EC0-BCD9-674BC4CA9486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81B151-9652-4536-B107-189636CDE93F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0424"/>
            <a:ext cx="533400" cy="711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89" name="TextBox 13"/>
          <p:cNvSpPr txBox="1"/>
          <p:nvPr/>
        </p:nvSpPr>
        <p:spPr>
          <a:xfrm>
            <a:off x="1491523" y="315722"/>
            <a:ext cx="9140440" cy="434341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400" b="1"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Climate Change and Indian Agriculture</a:t>
            </a:r>
          </a:p>
        </p:txBody>
      </p:sp>
      <p:pic>
        <p:nvPicPr>
          <p:cNvPr id="299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538" y="1368252"/>
            <a:ext cx="3754379" cy="41447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92" name="Text Box 1030"/>
          <p:cNvSpPr txBox="1"/>
          <p:nvPr/>
        </p:nvSpPr>
        <p:spPr>
          <a:xfrm>
            <a:off x="689078" y="1359584"/>
            <a:ext cx="7085506" cy="4144720"/>
          </a:xfrm>
          <a:prstGeom prst="rect">
            <a:avLst/>
          </a:prstGeom>
          <a:ln>
            <a:solidFill>
              <a:srgbClr val="D7E4BD"/>
            </a:solidFill>
            <a:miter/>
          </a:ln>
        </p:spPr>
        <p:txBody>
          <a:bodyPr lIns="45718" tIns="45718" rIns="45718" bIns="45718">
            <a:spAutoFit/>
          </a:bodyPr>
          <a:lstStyle/>
          <a:p>
            <a:pPr marL="457200" marR="0" lvl="0" indent="-4572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100000"/>
              <a:buFontTx/>
              <a:buChar char="▪"/>
              <a:tabLst/>
              <a:defRPr sz="2400">
                <a:solidFill>
                  <a:srgbClr val="31859C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Agriculture depends on monsoon (51% area rainfed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Tw Cen MT" panose="020B0602020104020603"/>
              <a:sym typeface="Tw Cen MT" panose="020B0602020104020603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100000"/>
              <a:buFontTx/>
              <a:buChar char="▪"/>
              <a:tabLst/>
              <a:defRPr sz="2400">
                <a:solidFill>
                  <a:srgbClr val="31859C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Changing pest &amp; diseases incidence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Tw Cen MT" panose="020B0602020104020603"/>
              <a:sym typeface="Tw Cen MT" panose="020B0602020104020603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100000"/>
              <a:buFontTx/>
              <a:buChar char="▪"/>
              <a:tabLst/>
              <a:defRPr sz="2400">
                <a:solidFill>
                  <a:srgbClr val="2A25FD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2A25FD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Small &amp; marginal land holdings (86%)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Tw Cen MT" panose="020B0602020104020603"/>
              <a:sym typeface="Tw Cen MT" panose="020B0602020104020603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100000"/>
              <a:buFontTx/>
              <a:buChar char="▪"/>
              <a:tabLst/>
              <a:defRPr sz="2400"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Latest IPCC AR-6 Report, 8 Aug 2021 (South Asia)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Tw Cen MT" panose="020B0602020104020603"/>
              <a:sym typeface="Tw Cen MT" panose="020B0602020104020603"/>
            </a:endParaRPr>
          </a:p>
          <a:p>
            <a:pPr marL="914400" marR="0" lvl="1" indent="-4572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100000"/>
              <a:buFontTx/>
              <a:buChar char="▪"/>
              <a:tabLst/>
              <a:defRPr sz="2400">
                <a:solidFill>
                  <a:srgbClr val="0433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Increase in rainfall, high inter annual variability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433FF"/>
              </a:solidFill>
              <a:effectLst/>
              <a:uLnTx/>
              <a:uFillTx/>
              <a:latin typeface="Tw Cen MT" panose="020B0602020104020603"/>
              <a:sym typeface="Tw Cen MT" panose="020B0602020104020603"/>
            </a:endParaRPr>
          </a:p>
          <a:p>
            <a:pPr marL="914400" marR="0" lvl="1" indent="-4572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100000"/>
              <a:buFontTx/>
              <a:buChar char="▪"/>
              <a:tabLst/>
              <a:defRPr sz="2400">
                <a:solidFill>
                  <a:srgbClr val="0433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Intense and frequent heatwaves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433FF"/>
              </a:solidFill>
              <a:effectLst/>
              <a:uLnTx/>
              <a:uFillTx/>
              <a:latin typeface="Tw Cen MT" panose="020B0602020104020603"/>
              <a:sym typeface="Tw Cen MT" panose="020B0602020104020603"/>
            </a:endParaRPr>
          </a:p>
          <a:p>
            <a:pPr marL="914400" marR="0" lvl="1" indent="-4572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100000"/>
              <a:buFontTx/>
              <a:buChar char="▪"/>
              <a:tabLst/>
              <a:defRPr sz="2400">
                <a:solidFill>
                  <a:srgbClr val="0433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Temperature increase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433FF"/>
              </a:solidFill>
              <a:effectLst/>
              <a:uLnTx/>
              <a:uFillTx/>
              <a:latin typeface="Tw Cen MT" panose="020B0602020104020603"/>
              <a:sym typeface="Tw Cen MT" panose="020B0602020104020603"/>
            </a:endParaRPr>
          </a:p>
          <a:p>
            <a:pPr marL="914400" marR="0" lvl="1" indent="-4572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100000"/>
              <a:buFontTx/>
              <a:buChar char="▪"/>
              <a:tabLst/>
              <a:defRPr sz="2400">
                <a:solidFill>
                  <a:srgbClr val="0433FF"/>
                </a:solidFill>
                <a:latin typeface="Tw Cen MT" panose="020B0602020104020603"/>
                <a:ea typeface="Tw Cen MT" panose="020B0602020104020603"/>
                <a:cs typeface="Tw Cen MT" panose="020B0602020104020603"/>
                <a:sym typeface="Tw Cen MT" panose="020B0602020104020603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w Cen MT" panose="020B0602020104020603"/>
                <a:sym typeface="Tw Cen MT" panose="020B0602020104020603"/>
              </a:rPr>
              <a:t>Sea level rise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Tw Cen MT" panose="020B0602020104020603"/>
              <a:sym typeface="Tw Cen MT" panose="020B0602020104020603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34B16D-9AF6-4260-82DE-CD0B35A69AC6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2067EC-8797-46E8-B4CA-F67E935561F3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EA2F15-9534-4BCC-B67C-D3E705031C33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3D8E5B-38EA-4264-9337-6F5060BC84CF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4955AA-C7FC-4E84-A4FF-65DBEAA2F635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Logo">
            <a:extLst>
              <a:ext uri="{FF2B5EF4-FFF2-40B4-BE49-F238E27FC236}">
                <a16:creationId xmlns:a16="http://schemas.microsoft.com/office/drawing/2014/main" id="{3D3C712A-7F4F-484A-ABF8-ACD1447C3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4"/>
          <a:stretch>
            <a:fillRect/>
          </a:stretch>
        </p:blipFill>
        <p:spPr bwMode="auto">
          <a:xfrm>
            <a:off x="5735639" y="1384300"/>
            <a:ext cx="9286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67" name="Picture 8" descr="image8.png">
            <a:extLst>
              <a:ext uri="{FF2B5EF4-FFF2-40B4-BE49-F238E27FC236}">
                <a16:creationId xmlns:a16="http://schemas.microsoft.com/office/drawing/2014/main" id="{34798FC6-245E-489A-A9F8-4155E75B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412876"/>
            <a:ext cx="6223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68" name="Picture 2" descr="F:\Girish\Formats &amp; LOGOs\logos\CRIDA PNG.png">
            <a:extLst>
              <a:ext uri="{FF2B5EF4-FFF2-40B4-BE49-F238E27FC236}">
                <a16:creationId xmlns:a16="http://schemas.microsoft.com/office/drawing/2014/main" id="{6D284FDD-0C3B-49B1-B33D-EA681BC6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412875"/>
            <a:ext cx="9366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5E5D28-831A-52AE-294B-4D0147B0198F}"/>
              </a:ext>
            </a:extLst>
          </p:cNvPr>
          <p:cNvSpPr txBox="1"/>
          <p:nvPr/>
        </p:nvSpPr>
        <p:spPr>
          <a:xfrm>
            <a:off x="593200" y="1108306"/>
            <a:ext cx="11005600" cy="452431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Tw Cen MT" panose="020B0602020104020603" pitchFamily="34" charset="0"/>
              </a:rPr>
              <a:t>Already Water is a scarce resource in many places</a:t>
            </a:r>
            <a:r>
              <a:rPr lang="en-US" sz="2400" b="1" dirty="0">
                <a:latin typeface="Tw Cen MT" panose="020B0602020104020603" pitchFamily="34" charset="0"/>
              </a:rPr>
              <a:t>. GEO-4 estimates that by 2025 two-thirds of the global population will be living in areas experiencing water stress</a:t>
            </a:r>
          </a:p>
          <a:p>
            <a:endParaRPr lang="en-US" sz="2400" b="1" dirty="0">
              <a:latin typeface="Tw Cen MT" panose="020B0602020104020603" pitchFamily="34" charset="0"/>
            </a:endParaRPr>
          </a:p>
          <a:p>
            <a:r>
              <a:rPr lang="en-US" sz="2400" b="1" dirty="0">
                <a:solidFill>
                  <a:srgbClr val="0033CC"/>
                </a:solidFill>
                <a:latin typeface="Tw Cen MT" panose="020B0602020104020603" pitchFamily="34" charset="0"/>
              </a:rPr>
              <a:t>Agriculture is likely the biggest user of freshwater resources; expanding and intensifying bioenergy production could add to existing pressures</a:t>
            </a:r>
          </a:p>
          <a:p>
            <a:endParaRPr lang="en-US" sz="2400" b="1" dirty="0">
              <a:latin typeface="Tw Cen MT" panose="020B0602020104020603" pitchFamily="34" charset="0"/>
            </a:endParaRPr>
          </a:p>
          <a:p>
            <a:r>
              <a:rPr lang="en-US" sz="2400" b="1" dirty="0">
                <a:latin typeface="Tw Cen MT" panose="020B0602020104020603" pitchFamily="34" charset="0"/>
              </a:rPr>
              <a:t>As the integrity of water systems declines, they are </a:t>
            </a:r>
            <a:r>
              <a:rPr lang="en-US" sz="2400" b="1" dirty="0">
                <a:solidFill>
                  <a:srgbClr val="0033CC"/>
                </a:solidFill>
                <a:latin typeface="Tw Cen MT" panose="020B0602020104020603" pitchFamily="34" charset="0"/>
              </a:rPr>
              <a:t>less able to provide fundamental ecosystem services </a:t>
            </a:r>
            <a:r>
              <a:rPr lang="en-US" sz="2400" b="1" dirty="0">
                <a:latin typeface="Tw Cen MT" panose="020B0602020104020603" pitchFamily="34" charset="0"/>
              </a:rPr>
              <a:t>such as the provision of clean water, natural filtration services, natural habitat for fisheries etc.</a:t>
            </a:r>
          </a:p>
          <a:p>
            <a:endParaRPr lang="en-US" sz="2400" b="1" dirty="0">
              <a:latin typeface="Tw Cen MT" panose="020B0602020104020603" pitchFamily="34" charset="0"/>
            </a:endParaRPr>
          </a:p>
          <a:p>
            <a:r>
              <a:rPr lang="en-US" sz="2400" b="1" dirty="0">
                <a:solidFill>
                  <a:srgbClr val="0033CC"/>
                </a:solidFill>
                <a:latin typeface="Tw Cen MT" panose="020B0602020104020603" pitchFamily="34" charset="0"/>
              </a:rPr>
              <a:t>Global challenges </a:t>
            </a:r>
            <a:r>
              <a:rPr lang="en-US" sz="2400" b="1" dirty="0">
                <a:latin typeface="Tw Cen MT" panose="020B0602020104020603" pitchFamily="34" charset="0"/>
              </a:rPr>
              <a:t>such as climate change, population growth, change in living standards and energy demand will further impact the world’s water supplies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D9B2C1-701D-D2C2-561C-6A9FC822B0F8}"/>
              </a:ext>
            </a:extLst>
          </p:cNvPr>
          <p:cNvSpPr/>
          <p:nvPr/>
        </p:nvSpPr>
        <p:spPr>
          <a:xfrm>
            <a:off x="593200" y="69813"/>
            <a:ext cx="24937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 Cen MT" panose="020B0602020104020603" pitchFamily="34" charset="0"/>
              </a:rPr>
              <a:t>Why Nexus?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793FF7-F9E8-1674-6445-74A31610C219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105F73-986F-5427-6223-8CFB5996C16C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8CD225-5E04-EC50-837C-0FFF0A42F4B1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83362E-99D7-6E2E-2F2E-714D515DEF2C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119061-B1EF-EB16-F6F1-BC623D2D191B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alf Frame 2">
            <a:extLst>
              <a:ext uri="{FF2B5EF4-FFF2-40B4-BE49-F238E27FC236}">
                <a16:creationId xmlns:a16="http://schemas.microsoft.com/office/drawing/2014/main" id="{A185AA01-7399-8065-E1C2-1E9626C6AE0F}"/>
              </a:ext>
            </a:extLst>
          </p:cNvPr>
          <p:cNvSpPr/>
          <p:nvPr/>
        </p:nvSpPr>
        <p:spPr>
          <a:xfrm>
            <a:off x="366712" y="868285"/>
            <a:ext cx="1533525" cy="468476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5ADB8CF2-82A8-8A0C-7D03-8F35FAB4814F}"/>
              </a:ext>
            </a:extLst>
          </p:cNvPr>
          <p:cNvSpPr/>
          <p:nvPr/>
        </p:nvSpPr>
        <p:spPr>
          <a:xfrm rot="10800000">
            <a:off x="10291763" y="5396492"/>
            <a:ext cx="1533525" cy="468476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674E360-B479-B466-C7B6-B4B865736FAE}"/>
              </a:ext>
            </a:extLst>
          </p:cNvPr>
          <p:cNvSpPr txBox="1"/>
          <p:nvPr/>
        </p:nvSpPr>
        <p:spPr>
          <a:xfrm>
            <a:off x="-57280" y="-60375"/>
            <a:ext cx="615553" cy="6953250"/>
          </a:xfrm>
          <a:prstGeom prst="rect">
            <a:avLst/>
          </a:prstGeom>
          <a:solidFill>
            <a:srgbClr val="00206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w Cen MT" panose="020B0602020104020603" pitchFamily="34" charset="0"/>
              </a:rPr>
              <a:t>Energy-Food Systems and Integrated Planning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2B4C4C-4411-CE17-D46C-1FF0686CFD95}"/>
              </a:ext>
            </a:extLst>
          </p:cNvPr>
          <p:cNvGrpSpPr/>
          <p:nvPr/>
        </p:nvGrpSpPr>
        <p:grpSpPr>
          <a:xfrm>
            <a:off x="558272" y="0"/>
            <a:ext cx="11252728" cy="6272645"/>
            <a:chOff x="188427" y="332510"/>
            <a:chExt cx="11845626" cy="652549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5651C8-4F57-DAD2-5A70-172247BAA126}"/>
                </a:ext>
              </a:extLst>
            </p:cNvPr>
            <p:cNvSpPr/>
            <p:nvPr/>
          </p:nvSpPr>
          <p:spPr>
            <a:xfrm>
              <a:off x="1044634" y="2867891"/>
              <a:ext cx="5016729" cy="231554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3F5E55-AAD6-76EE-7EC3-0767995C0DF4}"/>
                </a:ext>
              </a:extLst>
            </p:cNvPr>
            <p:cNvSpPr/>
            <p:nvPr/>
          </p:nvSpPr>
          <p:spPr>
            <a:xfrm>
              <a:off x="6061363" y="2867891"/>
              <a:ext cx="5116484" cy="231554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F612B55-D9D9-A6DF-1BC6-E16679555786}"/>
                </a:ext>
              </a:extLst>
            </p:cNvPr>
            <p:cNvSpPr/>
            <p:nvPr/>
          </p:nvSpPr>
          <p:spPr>
            <a:xfrm>
              <a:off x="1014153" y="781397"/>
              <a:ext cx="10163694" cy="595191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79F657D-C618-58D8-3CA8-18C53D2F9CA3}"/>
                </a:ext>
              </a:extLst>
            </p:cNvPr>
            <p:cNvSpPr/>
            <p:nvPr/>
          </p:nvSpPr>
          <p:spPr>
            <a:xfrm>
              <a:off x="5090160" y="332510"/>
              <a:ext cx="2457796" cy="1055717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w Cen MT" panose="020B0602020104020603" pitchFamily="34" charset="0"/>
                </a:rPr>
                <a:t>Irrigation Fertilizers Harvesting Tillage Processing Storage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F7A8EA-A7F9-5852-592C-3F587661B6BE}"/>
                </a:ext>
              </a:extLst>
            </p:cNvPr>
            <p:cNvSpPr/>
            <p:nvPr/>
          </p:nvSpPr>
          <p:spPr>
            <a:xfrm>
              <a:off x="2180706" y="2277687"/>
              <a:ext cx="2909454" cy="147966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w Cen MT" panose="020B0602020104020603" pitchFamily="34" charset="0"/>
                </a:rPr>
                <a:t>Pumping Water/Wastewater treatment Drainage Desalination Water distribution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81B595E-3586-CA85-EEF2-0A326058EDE7}"/>
                </a:ext>
              </a:extLst>
            </p:cNvPr>
            <p:cNvSpPr/>
            <p:nvPr/>
          </p:nvSpPr>
          <p:spPr>
            <a:xfrm>
              <a:off x="7847215" y="2626822"/>
              <a:ext cx="2116974" cy="1130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w Cen MT" panose="020B0602020104020603" pitchFamily="34" charset="0"/>
                </a:rPr>
                <a:t>Irrigation Processing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191BF06-1E2C-886F-D83D-17A800788F36}"/>
                </a:ext>
              </a:extLst>
            </p:cNvPr>
            <p:cNvSpPr/>
            <p:nvPr/>
          </p:nvSpPr>
          <p:spPr>
            <a:xfrm>
              <a:off x="2180706" y="3990108"/>
              <a:ext cx="2909454" cy="147966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w Cen MT" panose="020B0602020104020603" pitchFamily="34" charset="0"/>
                </a:rPr>
                <a:t>Energy generation cooling Extraction Transport Bioenergy Production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4357EF-3032-0D70-CD76-F08D80A0EBFC}"/>
                </a:ext>
              </a:extLst>
            </p:cNvPr>
            <p:cNvSpPr/>
            <p:nvPr/>
          </p:nvSpPr>
          <p:spPr>
            <a:xfrm>
              <a:off x="7847215" y="4339243"/>
              <a:ext cx="2116974" cy="1130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w Cen MT" panose="020B0602020104020603" pitchFamily="34" charset="0"/>
                </a:rPr>
                <a:t>Water Quality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20DB517-E977-0B13-5B69-89856C3F1AA5}"/>
                </a:ext>
              </a:extLst>
            </p:cNvPr>
            <p:cNvSpPr/>
            <p:nvPr/>
          </p:nvSpPr>
          <p:spPr>
            <a:xfrm>
              <a:off x="5090160" y="6400799"/>
              <a:ext cx="2457796" cy="457201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w Cen MT" panose="020B0602020104020603" pitchFamily="34" charset="0"/>
                </a:rPr>
                <a:t>Bioenergy Production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3B0E2435-E1A4-B6AF-DF59-ADCE8F9FEA14}"/>
                </a:ext>
              </a:extLst>
            </p:cNvPr>
            <p:cNvSpPr/>
            <p:nvPr/>
          </p:nvSpPr>
          <p:spPr>
            <a:xfrm rot="4302588">
              <a:off x="3190578" y="1028332"/>
              <a:ext cx="376844" cy="38238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F501726-19A3-44A0-1C94-BCF35AAB23B1}"/>
                </a:ext>
              </a:extLst>
            </p:cNvPr>
            <p:cNvSpPr/>
            <p:nvPr/>
          </p:nvSpPr>
          <p:spPr>
            <a:xfrm rot="15102588">
              <a:off x="8178213" y="6215645"/>
              <a:ext cx="376844" cy="38238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4F07D3E-D98B-4337-345C-AE6A9FBB16AC}"/>
                </a:ext>
              </a:extLst>
            </p:cNvPr>
            <p:cNvSpPr/>
            <p:nvPr/>
          </p:nvSpPr>
          <p:spPr>
            <a:xfrm rot="3450014">
              <a:off x="1509732" y="3162786"/>
              <a:ext cx="260657" cy="25520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4F06176-30DD-B8A6-4C12-FF746C5C83F6}"/>
                </a:ext>
              </a:extLst>
            </p:cNvPr>
            <p:cNvSpPr/>
            <p:nvPr/>
          </p:nvSpPr>
          <p:spPr>
            <a:xfrm rot="3980623">
              <a:off x="7067106" y="2948554"/>
              <a:ext cx="260657" cy="25520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EF08FFA-3743-B935-051C-7F4C62D8A5E9}"/>
                </a:ext>
              </a:extLst>
            </p:cNvPr>
            <p:cNvSpPr/>
            <p:nvPr/>
          </p:nvSpPr>
          <p:spPr>
            <a:xfrm rot="13846388">
              <a:off x="10394668" y="4651593"/>
              <a:ext cx="260657" cy="25520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40B73EB-72FA-BC55-A7F8-79A3CC49B0C0}"/>
                </a:ext>
              </a:extLst>
            </p:cNvPr>
            <p:cNvSpPr/>
            <p:nvPr/>
          </p:nvSpPr>
          <p:spPr>
            <a:xfrm rot="13846388">
              <a:off x="5566659" y="4511766"/>
              <a:ext cx="260657" cy="25520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3591B7-3833-E15E-6769-F9EAFF2912AD}"/>
                </a:ext>
              </a:extLst>
            </p:cNvPr>
            <p:cNvSpPr txBox="1"/>
            <p:nvPr/>
          </p:nvSpPr>
          <p:spPr>
            <a:xfrm>
              <a:off x="188427" y="3776438"/>
              <a:ext cx="1785853" cy="6083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Tw Cen MT" panose="020B0602020104020603" pitchFamily="34" charset="0"/>
                </a:rPr>
                <a:t>ENERGY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849E50-985A-17F4-AE20-EBEF1D423AD2}"/>
                </a:ext>
              </a:extLst>
            </p:cNvPr>
            <p:cNvSpPr txBox="1"/>
            <p:nvPr/>
          </p:nvSpPr>
          <p:spPr>
            <a:xfrm>
              <a:off x="10382602" y="3776438"/>
              <a:ext cx="1651451" cy="6083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w Cen MT" panose="020B0602020104020603" pitchFamily="34" charset="0"/>
                </a:rPr>
                <a:t>FOOD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AC229A-C207-A9C5-99CE-94550066EACD}"/>
                </a:ext>
              </a:extLst>
            </p:cNvPr>
            <p:cNvSpPr txBox="1"/>
            <p:nvPr/>
          </p:nvSpPr>
          <p:spPr>
            <a:xfrm>
              <a:off x="5123535" y="3667726"/>
              <a:ext cx="1966032" cy="7364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Tw Cen MT" panose="020B0602020104020603" pitchFamily="34" charset="0"/>
                </a:rPr>
                <a:t>WATER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0C8AE4E-2426-433B-BBB7-ACDDCFB8ABDA}"/>
              </a:ext>
            </a:extLst>
          </p:cNvPr>
          <p:cNvSpPr txBox="1"/>
          <p:nvPr/>
        </p:nvSpPr>
        <p:spPr>
          <a:xfrm>
            <a:off x="11576447" y="-60376"/>
            <a:ext cx="615553" cy="6953251"/>
          </a:xfrm>
          <a:prstGeom prst="rect">
            <a:avLst/>
          </a:prstGeom>
          <a:solidFill>
            <a:srgbClr val="002060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w Cen MT" panose="020B0602020104020603" pitchFamily="34" charset="0"/>
              </a:rPr>
              <a:t>Integrated Water Resource Management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E5CBFE-A589-4ADC-96AF-2E2327D3DE4F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08BA38-A04F-4674-B8B1-77D3910B5C13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81F6D77-B13B-4F91-93D3-3E0FCAAB81C1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9C975CC-8F65-4D23-A7D5-74D2CE1BBADD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01741F8-84B6-42EA-ABF8-F456A6380713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8810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DAFF663-C035-D1D4-77E0-92FCD96E7DBA}"/>
              </a:ext>
            </a:extLst>
          </p:cNvPr>
          <p:cNvSpPr/>
          <p:nvPr/>
        </p:nvSpPr>
        <p:spPr>
          <a:xfrm>
            <a:off x="3657600" y="365760"/>
            <a:ext cx="4488873" cy="202830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FFFF00"/>
                </a:solidFill>
                <a:latin typeface="Tw Cen MT" panose="020B0602020104020603" pitchFamily="34" charset="0"/>
              </a:rPr>
              <a:t>AGRICULTURE</a:t>
            </a:r>
          </a:p>
          <a:p>
            <a:pPr algn="ctr"/>
            <a:r>
              <a:rPr lang="en-US" sz="1400" b="1" dirty="0">
                <a:latin typeface="Tw Cen MT" panose="020B0602020104020603" pitchFamily="34" charset="0"/>
              </a:rPr>
              <a:t>Re-aligning food procurement policies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w Cen MT" panose="020B0602020104020603" pitchFamily="34" charset="0"/>
              </a:rPr>
              <a:t>Providing incentives to grow low water consuming crops</a:t>
            </a:r>
          </a:p>
          <a:p>
            <a:pPr algn="ctr"/>
            <a:r>
              <a:rPr lang="en-US" sz="1400" b="1" dirty="0">
                <a:latin typeface="Tw Cen MT" panose="020B0602020104020603" pitchFamily="34" charset="0"/>
              </a:rPr>
              <a:t>Better field water management techniques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5406CA-6C10-21AF-ACD9-4E689F48BC94}"/>
              </a:ext>
            </a:extLst>
          </p:cNvPr>
          <p:cNvSpPr/>
          <p:nvPr/>
        </p:nvSpPr>
        <p:spPr>
          <a:xfrm>
            <a:off x="5386647" y="3092333"/>
            <a:ext cx="1030780" cy="16625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w Cen MT" panose="020B0602020104020603" pitchFamily="34" charset="0"/>
              </a:rPr>
              <a:t>Water-Energy-Agriculture Nexus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943355-2048-AC73-8E6F-62477A7143F2}"/>
              </a:ext>
            </a:extLst>
          </p:cNvPr>
          <p:cNvSpPr/>
          <p:nvPr/>
        </p:nvSpPr>
        <p:spPr>
          <a:xfrm>
            <a:off x="1978430" y="4463935"/>
            <a:ext cx="3358340" cy="202830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FFFF00"/>
                </a:solidFill>
                <a:latin typeface="Tw Cen MT" panose="020B0602020104020603" pitchFamily="34" charset="0"/>
              </a:rPr>
              <a:t>GROUNDWATER</a:t>
            </a:r>
          </a:p>
          <a:p>
            <a:pPr algn="ctr"/>
            <a:r>
              <a:rPr lang="en-US" sz="1400" b="1" dirty="0">
                <a:latin typeface="Tw Cen MT" panose="020B0602020104020603" pitchFamily="34" charset="0"/>
              </a:rPr>
              <a:t>GW laws and regulations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w Cen MT" panose="020B0602020104020603" pitchFamily="34" charset="0"/>
              </a:rPr>
              <a:t>Supply augmentation through MAR</a:t>
            </a:r>
          </a:p>
          <a:p>
            <a:pPr algn="ctr"/>
            <a:r>
              <a:rPr lang="en-US" sz="1400" b="1" dirty="0">
                <a:latin typeface="Tw Cen MT" panose="020B0602020104020603" pitchFamily="34" charset="0"/>
              </a:rPr>
              <a:t>Demand management through community participation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952772-3459-8E06-E68B-029107A2654B}"/>
              </a:ext>
            </a:extLst>
          </p:cNvPr>
          <p:cNvSpPr/>
          <p:nvPr/>
        </p:nvSpPr>
        <p:spPr>
          <a:xfrm>
            <a:off x="6467304" y="4463935"/>
            <a:ext cx="3358340" cy="202830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FFFF00"/>
                </a:solidFill>
                <a:latin typeface="Tw Cen MT" panose="020B0602020104020603" pitchFamily="34" charset="0"/>
              </a:rPr>
              <a:t>ELECTRICITY</a:t>
            </a:r>
          </a:p>
          <a:p>
            <a:pPr algn="ctr"/>
            <a:r>
              <a:rPr lang="en-US" sz="1400" b="1" dirty="0">
                <a:latin typeface="Tw Cen MT" panose="020B0602020104020603" pitchFamily="34" charset="0"/>
              </a:rPr>
              <a:t>Demand side management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w Cen MT" panose="020B0602020104020603" pitchFamily="34" charset="0"/>
              </a:rPr>
              <a:t>Supply management through rationing</a:t>
            </a:r>
          </a:p>
          <a:p>
            <a:pPr algn="ctr"/>
            <a:r>
              <a:rPr lang="en-US" sz="1400" b="1" dirty="0">
                <a:latin typeface="Tw Cen MT" panose="020B0602020104020603" pitchFamily="34" charset="0"/>
              </a:rPr>
              <a:t>Increasing efficiency of pumps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w Cen MT" panose="020B0602020104020603" pitchFamily="34" charset="0"/>
              </a:rPr>
              <a:t>Institutional reforms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2E828A-8C84-EA14-C1FA-E04E08B7C008}"/>
              </a:ext>
            </a:extLst>
          </p:cNvPr>
          <p:cNvCxnSpPr>
            <a:cxnSpLocks/>
          </p:cNvCxnSpPr>
          <p:nvPr/>
        </p:nvCxnSpPr>
        <p:spPr>
          <a:xfrm flipH="1">
            <a:off x="3807229" y="2211185"/>
            <a:ext cx="831273" cy="2252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29A6B8-7A15-4C3F-D4E6-D14FDE3E83DB}"/>
              </a:ext>
            </a:extLst>
          </p:cNvPr>
          <p:cNvCxnSpPr>
            <a:cxnSpLocks/>
          </p:cNvCxnSpPr>
          <p:nvPr/>
        </p:nvCxnSpPr>
        <p:spPr>
          <a:xfrm flipH="1">
            <a:off x="4156363" y="2277685"/>
            <a:ext cx="831273" cy="2252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3ED2A9-9BB2-CEC2-DCD1-29B07D9945C6}"/>
              </a:ext>
            </a:extLst>
          </p:cNvPr>
          <p:cNvCxnSpPr>
            <a:cxnSpLocks/>
          </p:cNvCxnSpPr>
          <p:nvPr/>
        </p:nvCxnSpPr>
        <p:spPr>
          <a:xfrm flipH="1" flipV="1">
            <a:off x="6550430" y="2294310"/>
            <a:ext cx="831273" cy="2252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E51075-8243-5C6C-9E06-6FA4CFE55190}"/>
              </a:ext>
            </a:extLst>
          </p:cNvPr>
          <p:cNvCxnSpPr>
            <a:cxnSpLocks/>
          </p:cNvCxnSpPr>
          <p:nvPr/>
        </p:nvCxnSpPr>
        <p:spPr>
          <a:xfrm flipH="1" flipV="1">
            <a:off x="6899564" y="2244435"/>
            <a:ext cx="831273" cy="2252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5E3C7B-0038-985D-B9B9-27586E1407FB}"/>
              </a:ext>
            </a:extLst>
          </p:cNvPr>
          <p:cNvCxnSpPr>
            <a:stCxn id="2" idx="4"/>
            <a:endCxn id="3" idx="0"/>
          </p:cNvCxnSpPr>
          <p:nvPr/>
        </p:nvCxnSpPr>
        <p:spPr>
          <a:xfrm>
            <a:off x="5902037" y="2394065"/>
            <a:ext cx="0" cy="698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8403AC-3B20-B6FE-A7F1-07119259BF67}"/>
              </a:ext>
            </a:extLst>
          </p:cNvPr>
          <p:cNvCxnSpPr>
            <a:cxnSpLocks/>
          </p:cNvCxnSpPr>
          <p:nvPr/>
        </p:nvCxnSpPr>
        <p:spPr>
          <a:xfrm flipV="1">
            <a:off x="4525596" y="4227021"/>
            <a:ext cx="929289" cy="369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A8E769-2102-69E9-6C87-04E1B252C4EB}"/>
              </a:ext>
            </a:extLst>
          </p:cNvPr>
          <p:cNvCxnSpPr>
            <a:cxnSpLocks/>
          </p:cNvCxnSpPr>
          <p:nvPr/>
        </p:nvCxnSpPr>
        <p:spPr>
          <a:xfrm flipH="1" flipV="1">
            <a:off x="6301916" y="4337166"/>
            <a:ext cx="929289" cy="369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A18B0A-2F41-079B-5747-971294E71313}"/>
              </a:ext>
            </a:extLst>
          </p:cNvPr>
          <p:cNvSpPr txBox="1"/>
          <p:nvPr/>
        </p:nvSpPr>
        <p:spPr>
          <a:xfrm>
            <a:off x="200899" y="123246"/>
            <a:ext cx="458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Tw Cen MT" panose="020B0602020104020603" pitchFamily="34" charset="0"/>
              </a:rPr>
              <a:t>The Food-Energy Irrigation Nexus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6EECD-4A60-E1A9-BC2F-BDBBB74C9502}"/>
              </a:ext>
            </a:extLst>
          </p:cNvPr>
          <p:cNvSpPr txBox="1"/>
          <p:nvPr/>
        </p:nvSpPr>
        <p:spPr>
          <a:xfrm rot="17348398">
            <a:off x="2892947" y="2726576"/>
            <a:ext cx="262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w Cen MT" panose="020B0602020104020603" pitchFamily="34" charset="0"/>
              </a:rPr>
              <a:t>Depleting Groundwater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D636CB-9A86-ACB0-265D-0298BD046F27}"/>
              </a:ext>
            </a:extLst>
          </p:cNvPr>
          <p:cNvSpPr txBox="1"/>
          <p:nvPr/>
        </p:nvSpPr>
        <p:spPr>
          <a:xfrm rot="17348398">
            <a:off x="3242081" y="2909451"/>
            <a:ext cx="262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w Cen MT" panose="020B0602020104020603" pitchFamily="34" charset="0"/>
              </a:rPr>
              <a:t>Lack of crop diversification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907AC3-04C5-BFD6-3DD6-BBC6CD5293C0}"/>
              </a:ext>
            </a:extLst>
          </p:cNvPr>
          <p:cNvSpPr txBox="1"/>
          <p:nvPr/>
        </p:nvSpPr>
        <p:spPr>
          <a:xfrm rot="4190436">
            <a:off x="6350786" y="3104006"/>
            <a:ext cx="262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w Cen MT" panose="020B0602020104020603" pitchFamily="34" charset="0"/>
              </a:rPr>
              <a:t>Wastage/Misdirected</a:t>
            </a:r>
          </a:p>
          <a:p>
            <a:r>
              <a:rPr lang="en-US" sz="1400" dirty="0">
                <a:solidFill>
                  <a:srgbClr val="FF0000"/>
                </a:solidFill>
                <a:latin typeface="Tw Cen MT" panose="020B0602020104020603" pitchFamily="34" charset="0"/>
              </a:rPr>
              <a:t> Energy and Agriculture Subsidies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48B73A-CA63-CCE4-276D-034CCE27CA0F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31D45D-1498-38DA-6448-08771CCA45D9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3B0714-8E8A-B043-FBAE-D9D515F7F4C7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C30F6A-1315-6ECD-614D-4C3D274C89FB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ED3820-369E-433F-1ACE-18FB2A1D9F01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36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545F97-D353-72AA-20DA-D515077BCA93}"/>
              </a:ext>
            </a:extLst>
          </p:cNvPr>
          <p:cNvSpPr txBox="1"/>
          <p:nvPr/>
        </p:nvSpPr>
        <p:spPr>
          <a:xfrm>
            <a:off x="676275" y="352425"/>
            <a:ext cx="106870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Food-irrigation and energy nexus</a:t>
            </a:r>
          </a:p>
          <a:p>
            <a:endParaRPr lang="en-US" dirty="0">
              <a:latin typeface="Tw Cen MT" panose="020B0602020104020603" pitchFamily="34" charset="0"/>
            </a:endParaRP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Tw Cen MT" panose="020B0602020104020603" pitchFamily="34" charset="0"/>
              </a:rPr>
              <a:t>India’s irrigation sector is depending on groundwater</a:t>
            </a: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7030A0"/>
                </a:solidFill>
                <a:latin typeface="Tw Cen MT" panose="020B0602020104020603" pitchFamily="34" charset="0"/>
              </a:rPr>
              <a:t>Much of this groundwater is pumped using electricity</a:t>
            </a: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Tw Cen MT" panose="020B0602020104020603" pitchFamily="34" charset="0"/>
              </a:rPr>
              <a:t>Groundwater use is more than sustainable recharge in most states leading to groundwater over-exploitation</a:t>
            </a: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7030A0"/>
                </a:solidFill>
                <a:latin typeface="Tw Cen MT" panose="020B0602020104020603" pitchFamily="34" charset="0"/>
              </a:rPr>
              <a:t>Electricity is Subsidized in most (though not all) states</a:t>
            </a: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Tw Cen MT" panose="020B0602020104020603" pitchFamily="34" charset="0"/>
              </a:rPr>
              <a:t>This creates a nexus where one sector (agriculture) is dependent on unsustainable trends groundwater and electricity sectors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5A695B-EECD-4C88-1503-571451E5F970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E1020F-7EF3-55A9-2E3E-64CD3C123661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809F96-21D8-05EF-AD9D-9561620E0CD0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1AA368-92F3-CAEE-5610-5FAE8AF47D6C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563654-610E-955A-278B-C358EF29F510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719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16C5E3-CB9F-40B1-95DE-FB1A8440EB34}"/>
              </a:ext>
            </a:extLst>
          </p:cNvPr>
          <p:cNvSpPr txBox="1"/>
          <p:nvPr/>
        </p:nvSpPr>
        <p:spPr>
          <a:xfrm>
            <a:off x="241300" y="97473"/>
            <a:ext cx="1628775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Initiated in 2011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0052" name="Picture 11">
            <a:extLst>
              <a:ext uri="{FF2B5EF4-FFF2-40B4-BE49-F238E27FC236}">
                <a16:creationId xmlns:a16="http://schemas.microsoft.com/office/drawing/2014/main" id="{0DE64F13-D80A-499F-8683-0BB2AD8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5417" r="10277" b="14529"/>
          <a:stretch>
            <a:fillRect/>
          </a:stretch>
        </p:blipFill>
        <p:spPr bwMode="auto">
          <a:xfrm>
            <a:off x="1495425" y="457200"/>
            <a:ext cx="416242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E6BFC6-FC9A-4CFA-86D5-D675F543D075}"/>
              </a:ext>
            </a:extLst>
          </p:cNvPr>
          <p:cNvGrpSpPr>
            <a:grpSpLocks/>
          </p:cNvGrpSpPr>
          <p:nvPr/>
        </p:nvGrpSpPr>
        <p:grpSpPr bwMode="auto">
          <a:xfrm>
            <a:off x="5859464" y="769804"/>
            <a:ext cx="5667375" cy="3900031"/>
            <a:chOff x="5859712" y="306023"/>
            <a:chExt cx="5667248" cy="3898956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711C298-F0DD-492F-9990-C716F9EDC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087" y="306023"/>
              <a:ext cx="1638263" cy="46183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lIns="45720" rIns="45720" anchor="ctr"/>
            <a:lstStyle/>
            <a:p>
              <a:pPr marL="0" marR="0" lvl="0" indent="0" algn="ctr" defTabSz="6940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  <a:sym typeface="Tw Cen MT" panose="020B0602020104020603" pitchFamily="34" charset="0"/>
                </a:rPr>
                <a:t>Objectives</a:t>
              </a:r>
            </a:p>
          </p:txBody>
        </p:sp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26E89187-88F7-4EA1-864E-71ABF4966A01}"/>
                </a:ext>
              </a:extLst>
            </p:cNvPr>
            <p:cNvGraphicFramePr/>
            <p:nvPr/>
          </p:nvGraphicFramePr>
          <p:xfrm>
            <a:off x="5859712" y="748548"/>
            <a:ext cx="5667248" cy="34564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3F8BC4B-26CA-4E40-94A7-5CE9285B87C2}"/>
              </a:ext>
            </a:extLst>
          </p:cNvPr>
          <p:cNvSpPr/>
          <p:nvPr/>
        </p:nvSpPr>
        <p:spPr>
          <a:xfrm>
            <a:off x="3387725" y="1209675"/>
            <a:ext cx="17081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  <a:sym typeface="Tw Cen MT" panose="020B0602020104020603" pitchFamily="34" charset="0"/>
              </a:rPr>
              <a:t>NICRA Network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26B8FF-AC76-4DAA-8DF6-0D4A10A3253B}"/>
              </a:ext>
            </a:extLst>
          </p:cNvPr>
          <p:cNvGrpSpPr>
            <a:grpSpLocks/>
          </p:cNvGrpSpPr>
          <p:nvPr/>
        </p:nvGrpSpPr>
        <p:grpSpPr bwMode="auto">
          <a:xfrm>
            <a:off x="241719" y="768350"/>
            <a:ext cx="11357081" cy="5557474"/>
            <a:chOff x="241322" y="767782"/>
            <a:chExt cx="11357427" cy="5557829"/>
          </a:xfrm>
        </p:grpSpPr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E5BC10D2-4A37-43AF-9ECD-19DBFD68A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9432" y="5617680"/>
              <a:ext cx="9589317" cy="707931"/>
            </a:xfrm>
            <a:prstGeom prst="rect">
              <a:avLst/>
            </a:prstGeom>
            <a:noFill/>
            <a:ln w="12700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txBody>
            <a:bodyPr wrap="square" lIns="45720" rIns="45720">
              <a:spAutoFit/>
            </a:bodyPr>
            <a:lstStyle/>
            <a:p>
              <a:pPr marL="10922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04DA3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  <a:sym typeface="Tw Cen MT" panose="020B0602020104020603" pitchFamily="34" charset="0"/>
                </a:rPr>
                <a:t>Unique Project-brings all sectors of agricultural scientists on one platform </a:t>
              </a:r>
            </a:p>
            <a:p>
              <a:pPr marL="10922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04DA3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C05C5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  <a:sym typeface="Tw Cen MT" panose="020B0602020104020603" pitchFamily="34" charset="0"/>
                </a:rPr>
                <a:t>(crops, horticulture, livestock, fisheries, NRM and social sciences) </a:t>
              </a:r>
            </a:p>
          </p:txBody>
        </p:sp>
        <p:grpSp>
          <p:nvGrpSpPr>
            <p:cNvPr id="130096" name="Group 4">
              <a:extLst>
                <a:ext uri="{FF2B5EF4-FFF2-40B4-BE49-F238E27FC236}">
                  <a16:creationId xmlns:a16="http://schemas.microsoft.com/office/drawing/2014/main" id="{025DEAC4-A3E4-48BF-B70F-4E3299FE8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322" y="767782"/>
              <a:ext cx="1152525" cy="5064125"/>
              <a:chOff x="241322" y="767782"/>
              <a:chExt cx="1152525" cy="5064125"/>
            </a:xfrm>
          </p:grpSpPr>
          <p:grpSp>
            <p:nvGrpSpPr>
              <p:cNvPr id="130097" name="Picture 2">
                <a:extLst>
                  <a:ext uri="{FF2B5EF4-FFF2-40B4-BE49-F238E27FC236}">
                    <a16:creationId xmlns:a16="http://schemas.microsoft.com/office/drawing/2014/main" id="{CFAB656D-88EE-43C7-BFBD-C76CB0E8CE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4185" y="3850707"/>
                <a:ext cx="1058862" cy="792162"/>
                <a:chOff x="0" y="0"/>
                <a:chExt cx="1057477" cy="792087"/>
              </a:xfrm>
            </p:grpSpPr>
            <p:sp>
              <p:nvSpPr>
                <p:cNvPr id="14" name="Rectangle">
                  <a:extLst>
                    <a:ext uri="{FF2B5EF4-FFF2-40B4-BE49-F238E27FC236}">
                      <a16:creationId xmlns:a16="http://schemas.microsoft.com/office/drawing/2014/main" id="{5ABFB22A-6A76-42BE-9EE7-824F048B82B1}"/>
                    </a:ext>
                  </a:extLst>
                </p:cNvPr>
                <p:cNvSpPr/>
                <p:nvPr/>
              </p:nvSpPr>
              <p:spPr>
                <a:xfrm>
                  <a:off x="-417" y="197"/>
                  <a:ext cx="1057509" cy="792139"/>
                </a:xfrm>
                <a:prstGeom prst="rect">
                  <a:avLst/>
                </a:prstGeom>
                <a:solidFill>
                  <a:srgbClr val="EDEDE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45719" tIns="45719" rIns="45719" bIns="45719" anchor="ctr"/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" name="image4.jpeg" descr="image4.jpeg">
                  <a:extLst>
                    <a:ext uri="{FF2B5EF4-FFF2-40B4-BE49-F238E27FC236}">
                      <a16:creationId xmlns:a16="http://schemas.microsoft.com/office/drawing/2014/main" id="{8F8A8D48-B3F9-462A-B8CF-CC12F59BC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-417" y="197"/>
                  <a:ext cx="1057509" cy="792139"/>
                </a:xfrm>
                <a:prstGeom prst="rect">
                  <a:avLst/>
                </a:prstGeom>
                <a:ln w="88900" cap="sq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dist="18000" dir="5400000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  <p:grpSp>
            <p:nvGrpSpPr>
              <p:cNvPr id="130098" name="Picture 3">
                <a:extLst>
                  <a:ext uri="{FF2B5EF4-FFF2-40B4-BE49-F238E27FC236}">
                    <a16:creationId xmlns:a16="http://schemas.microsoft.com/office/drawing/2014/main" id="{FB82AA3D-8613-4A8B-90F3-08F2C36EB9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322" y="4911157"/>
                <a:ext cx="1146175" cy="920750"/>
                <a:chOff x="0" y="0"/>
                <a:chExt cx="1058400" cy="792000"/>
              </a:xfrm>
            </p:grpSpPr>
            <p:sp>
              <p:nvSpPr>
                <p:cNvPr id="21" name="Rectangle">
                  <a:extLst>
                    <a:ext uri="{FF2B5EF4-FFF2-40B4-BE49-F238E27FC236}">
                      <a16:creationId xmlns:a16="http://schemas.microsoft.com/office/drawing/2014/main" id="{D9C46EFE-D3AC-4032-B436-D77CEF29F393}"/>
                    </a:ext>
                  </a:extLst>
                </p:cNvPr>
                <p:cNvSpPr/>
                <p:nvPr/>
              </p:nvSpPr>
              <p:spPr>
                <a:xfrm>
                  <a:off x="-387" y="228"/>
                  <a:ext cx="1058432" cy="792051"/>
                </a:xfrm>
                <a:prstGeom prst="rect">
                  <a:avLst/>
                </a:prstGeom>
                <a:solidFill>
                  <a:srgbClr val="EDEDE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45719" tIns="45719" rIns="45719" bIns="45719" anchor="ctr"/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2" name="image5.jpeg" descr="image5.jpeg">
                  <a:extLst>
                    <a:ext uri="{FF2B5EF4-FFF2-40B4-BE49-F238E27FC236}">
                      <a16:creationId xmlns:a16="http://schemas.microsoft.com/office/drawing/2014/main" id="{AFEEE6C4-D18E-4E6B-85B7-E56A6BFC35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387" y="228"/>
                  <a:ext cx="1027647" cy="768836"/>
                </a:xfrm>
                <a:prstGeom prst="rect">
                  <a:avLst/>
                </a:prstGeom>
                <a:ln w="88900" cap="sq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dist="18000" dir="5400000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  <p:grpSp>
            <p:nvGrpSpPr>
              <p:cNvPr id="130099" name="Picture 4">
                <a:extLst>
                  <a:ext uri="{FF2B5EF4-FFF2-40B4-BE49-F238E27FC236}">
                    <a16:creationId xmlns:a16="http://schemas.microsoft.com/office/drawing/2014/main" id="{6E9BF8C7-599B-4C01-8339-69B21D0825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760" y="2834707"/>
                <a:ext cx="1058862" cy="792162"/>
                <a:chOff x="0" y="0"/>
                <a:chExt cx="1058400" cy="792000"/>
              </a:xfrm>
            </p:grpSpPr>
            <p:sp>
              <p:nvSpPr>
                <p:cNvPr id="24" name="Rectangle">
                  <a:extLst>
                    <a:ext uri="{FF2B5EF4-FFF2-40B4-BE49-F238E27FC236}">
                      <a16:creationId xmlns:a16="http://schemas.microsoft.com/office/drawing/2014/main" id="{15FF9CC6-F85D-48F6-982A-EE283B4AE3CA}"/>
                    </a:ext>
                  </a:extLst>
                </p:cNvPr>
                <p:cNvSpPr/>
                <p:nvPr/>
              </p:nvSpPr>
              <p:spPr>
                <a:xfrm>
                  <a:off x="-417" y="132"/>
                  <a:ext cx="1058432" cy="792052"/>
                </a:xfrm>
                <a:prstGeom prst="rect">
                  <a:avLst/>
                </a:prstGeom>
                <a:solidFill>
                  <a:srgbClr val="EDEDE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45719" tIns="45719" rIns="45719" bIns="45719" anchor="ctr"/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5" name="image6.jpeg" descr="image6.jpeg">
                  <a:extLst>
                    <a:ext uri="{FF2B5EF4-FFF2-40B4-BE49-F238E27FC236}">
                      <a16:creationId xmlns:a16="http://schemas.microsoft.com/office/drawing/2014/main" id="{0954347C-5CAB-4645-87B2-9A71AB2F1A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rcRect l="5901" r="5901"/>
                <a:stretch>
                  <a:fillRect/>
                </a:stretch>
              </p:blipFill>
              <p:spPr>
                <a:xfrm>
                  <a:off x="-417" y="132"/>
                  <a:ext cx="1058432" cy="792052"/>
                </a:xfrm>
                <a:prstGeom prst="rect">
                  <a:avLst/>
                </a:prstGeom>
                <a:ln w="88900" cap="sq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dist="18000" dir="5400000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  <p:grpSp>
            <p:nvGrpSpPr>
              <p:cNvPr id="130100" name="Picture 5">
                <a:extLst>
                  <a:ext uri="{FF2B5EF4-FFF2-40B4-BE49-F238E27FC236}">
                    <a16:creationId xmlns:a16="http://schemas.microsoft.com/office/drawing/2014/main" id="{AB447E6A-507C-4276-82DF-629CBA534E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985" y="1815532"/>
                <a:ext cx="1058862" cy="792162"/>
                <a:chOff x="0" y="0"/>
                <a:chExt cx="1058400" cy="792000"/>
              </a:xfrm>
            </p:grpSpPr>
            <p:sp>
              <p:nvSpPr>
                <p:cNvPr id="27" name="Rectangle">
                  <a:extLst>
                    <a:ext uri="{FF2B5EF4-FFF2-40B4-BE49-F238E27FC236}">
                      <a16:creationId xmlns:a16="http://schemas.microsoft.com/office/drawing/2014/main" id="{F26C2157-A5ED-48E7-92CF-93F37A23DB94}"/>
                    </a:ext>
                  </a:extLst>
                </p:cNvPr>
                <p:cNvSpPr/>
                <p:nvPr/>
              </p:nvSpPr>
              <p:spPr>
                <a:xfrm>
                  <a:off x="-416" y="67"/>
                  <a:ext cx="1058432" cy="792052"/>
                </a:xfrm>
                <a:prstGeom prst="rect">
                  <a:avLst/>
                </a:prstGeom>
                <a:solidFill>
                  <a:srgbClr val="EDEDE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45719" tIns="45719" rIns="45719" bIns="45719" anchor="ctr"/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image7.jpeg" descr="image7.jpeg">
                  <a:extLst>
                    <a:ext uri="{FF2B5EF4-FFF2-40B4-BE49-F238E27FC236}">
                      <a16:creationId xmlns:a16="http://schemas.microsoft.com/office/drawing/2014/main" id="{C06E9DFD-E544-421B-9917-A2B67A523D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416" y="67"/>
                  <a:ext cx="1007653" cy="753957"/>
                </a:xfrm>
                <a:prstGeom prst="rect">
                  <a:avLst/>
                </a:prstGeom>
                <a:ln w="88900" cap="sq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dist="18000" dir="5400000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  <p:grpSp>
            <p:nvGrpSpPr>
              <p:cNvPr id="130101" name="Picture 7">
                <a:extLst>
                  <a:ext uri="{FF2B5EF4-FFF2-40B4-BE49-F238E27FC236}">
                    <a16:creationId xmlns:a16="http://schemas.microsoft.com/office/drawing/2014/main" id="{E176254E-CE4B-4007-84A7-CB1B719888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985" y="767782"/>
                <a:ext cx="1058862" cy="792162"/>
                <a:chOff x="0" y="0"/>
                <a:chExt cx="1058400" cy="792000"/>
              </a:xfrm>
            </p:grpSpPr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794949BE-A72C-4523-B9F3-98E82768F952}"/>
                    </a:ext>
                  </a:extLst>
                </p:cNvPr>
                <p:cNvSpPr/>
                <p:nvPr/>
              </p:nvSpPr>
              <p:spPr>
                <a:xfrm>
                  <a:off x="-416" y="0"/>
                  <a:ext cx="1058432" cy="792052"/>
                </a:xfrm>
                <a:prstGeom prst="rect">
                  <a:avLst/>
                </a:prstGeom>
                <a:solidFill>
                  <a:srgbClr val="EDEDE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45719" tIns="45719" rIns="45719" bIns="45719" anchor="ctr"/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1" name="image8.png" descr="image8.png">
                  <a:extLst>
                    <a:ext uri="{FF2B5EF4-FFF2-40B4-BE49-F238E27FC236}">
                      <a16:creationId xmlns:a16="http://schemas.microsoft.com/office/drawing/2014/main" id="{72C3E684-328B-41BC-9C23-9D15AB4A2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416" y="0"/>
                  <a:ext cx="1040977" cy="779354"/>
                </a:xfrm>
                <a:prstGeom prst="rect">
                  <a:avLst/>
                </a:prstGeom>
                <a:ln w="88900" cap="sq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dist="18000" dir="5400000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</p:grpSp>
      </p:grpSp>
      <p:sp>
        <p:nvSpPr>
          <p:cNvPr id="130094" name="Text Box 3" descr="Text Box 3">
            <a:extLst>
              <a:ext uri="{FF2B5EF4-FFF2-40B4-BE49-F238E27FC236}">
                <a16:creationId xmlns:a16="http://schemas.microsoft.com/office/drawing/2014/main" id="{2D8DE7A9-B2BC-4DE2-83FF-DABB2E713F3F}"/>
              </a:ext>
            </a:extLst>
          </p:cNvPr>
          <p:cNvSpPr txBox="1">
            <a:spLocks/>
          </p:cNvSpPr>
          <p:nvPr/>
        </p:nvSpPr>
        <p:spPr bwMode="auto">
          <a:xfrm>
            <a:off x="5946774" y="4884772"/>
            <a:ext cx="5492751" cy="584773"/>
          </a:xfrm>
          <a:prstGeom prst="rect">
            <a:avLst/>
          </a:prstGeom>
          <a:noFill/>
          <a:ln w="12700">
            <a:solidFill>
              <a:srgbClr val="C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5719" tIns="45719" rIns="45719" bIns="45719" anchor="ctr">
            <a:spAutoFit/>
          </a:bodyPr>
          <a:lstStyle>
            <a:lvl1pPr marL="261938"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1938" marR="0" lvl="0" indent="1588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83A7A"/>
              </a:buClr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Tw Cen MT" panose="020B0602020104020603" pitchFamily="34" charset="0"/>
              </a:rPr>
              <a:t>Enhance the resilience of Indian agriculture to climatic variability &amp; climate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71D8A-6731-4DA2-8B6C-F8787D1A887E}"/>
              </a:ext>
            </a:extLst>
          </p:cNvPr>
          <p:cNvSpPr txBox="1"/>
          <p:nvPr/>
        </p:nvSpPr>
        <p:spPr>
          <a:xfrm>
            <a:off x="2146300" y="92902"/>
            <a:ext cx="8178800" cy="46196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National Innovations in Climate Resilient Agriculture (NICRA)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6C734C-8CE9-400B-ABBD-1EBCF3212044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393CA82-9C95-40E8-A3D9-8014811F1CE7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0BEDEB0-62CE-4BD7-A02E-B1B0BF61EABB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7D8B2CE-F4A4-4DFE-B220-13F869FF24AA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323908-8A50-4CD6-BC06-9A0AFBD027FE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Heatwave ravages European fields, sending wheat prices soaring">
            <a:extLst>
              <a:ext uri="{FF2B5EF4-FFF2-40B4-BE49-F238E27FC236}">
                <a16:creationId xmlns:a16="http://schemas.microsoft.com/office/drawing/2014/main" id="{59E2FC16-F59B-42B4-B34B-A8FE4699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9" y="2566500"/>
            <a:ext cx="4373126" cy="291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121010-A8D6-4275-8D0E-A575B7C0262D}"/>
              </a:ext>
            </a:extLst>
          </p:cNvPr>
          <p:cNvSpPr txBox="1"/>
          <p:nvPr/>
        </p:nvSpPr>
        <p:spPr>
          <a:xfrm>
            <a:off x="811349" y="2088164"/>
            <a:ext cx="369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Punjab, UP, Haryana &amp;MP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C6E6D0-F99B-48D4-9A3D-FE88633F831F}"/>
              </a:ext>
            </a:extLst>
          </p:cNvPr>
          <p:cNvGrpSpPr/>
          <p:nvPr/>
        </p:nvGrpSpPr>
        <p:grpSpPr>
          <a:xfrm>
            <a:off x="4901369" y="430394"/>
            <a:ext cx="6675616" cy="6162311"/>
            <a:chOff x="5312207" y="541327"/>
            <a:chExt cx="6675616" cy="61623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1679A0-D6CE-467C-BC7D-544CD2B64306}"/>
                </a:ext>
              </a:extLst>
            </p:cNvPr>
            <p:cNvGrpSpPr/>
            <p:nvPr/>
          </p:nvGrpSpPr>
          <p:grpSpPr>
            <a:xfrm>
              <a:off x="5312207" y="976889"/>
              <a:ext cx="6675616" cy="5304829"/>
              <a:chOff x="857298" y="844811"/>
              <a:chExt cx="6675616" cy="530482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5A2290F-6065-4EA0-A772-FFDBFE275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7298" y="844811"/>
                <a:ext cx="3093440" cy="22103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FDB12EE-816F-47F6-9BB5-F8B8DC253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485" y="3933501"/>
                <a:ext cx="3090253" cy="2216139"/>
              </a:xfrm>
              <a:prstGeom prst="rect">
                <a:avLst/>
              </a:prstGeom>
            </p:spPr>
          </p:pic>
          <p:pic>
            <p:nvPicPr>
              <p:cNvPr id="19" name="Picture 18" descr="G:\IMG-3049.jpg">
                <a:extLst>
                  <a:ext uri="{FF2B5EF4-FFF2-40B4-BE49-F238E27FC236}">
                    <a16:creationId xmlns:a16="http://schemas.microsoft.com/office/drawing/2014/main" id="{F69E465D-5D0E-4D1D-9DFF-B8F3BE4D0A54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57" r="24065"/>
              <a:stretch>
                <a:fillRect/>
              </a:stretch>
            </p:blipFill>
            <p:spPr bwMode="auto">
              <a:xfrm>
                <a:off x="4283684" y="3934507"/>
                <a:ext cx="3249230" cy="2215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2" descr="Rain, storm cause severe damage to kesar mango crop | Rajkot News - Times  of India">
                <a:extLst>
                  <a:ext uri="{FF2B5EF4-FFF2-40B4-BE49-F238E27FC236}">
                    <a16:creationId xmlns:a16="http://schemas.microsoft.com/office/drawing/2014/main" id="{F08B18AC-5BFF-4DC4-90D4-F31F8E1554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683" y="851696"/>
                <a:ext cx="3249229" cy="2201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877B1E-DE5B-4325-A882-6D5781AAEC3F}"/>
                </a:ext>
              </a:extLst>
            </p:cNvPr>
            <p:cNvSpPr txBox="1"/>
            <p:nvPr/>
          </p:nvSpPr>
          <p:spPr>
            <a:xfrm>
              <a:off x="6488878" y="327570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Lemon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2B3989-5C2F-458F-B34E-693A7AB743F3}"/>
                </a:ext>
              </a:extLst>
            </p:cNvPr>
            <p:cNvSpPr txBox="1"/>
            <p:nvPr/>
          </p:nvSpPr>
          <p:spPr>
            <a:xfrm>
              <a:off x="10126080" y="3215594"/>
              <a:ext cx="854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Mango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B91910-268F-4748-B731-E2C6470890AF}"/>
                </a:ext>
              </a:extLst>
            </p:cNvPr>
            <p:cNvSpPr txBox="1"/>
            <p:nvPr/>
          </p:nvSpPr>
          <p:spPr>
            <a:xfrm>
              <a:off x="6317434" y="541327"/>
              <a:ext cx="1365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Rajasthan</a:t>
              </a:r>
              <a:endPara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9B15EA-7C0D-45B1-B5D6-4E3E03A2D7F5}"/>
                </a:ext>
              </a:extLst>
            </p:cNvPr>
            <p:cNvSpPr txBox="1"/>
            <p:nvPr/>
          </p:nvSpPr>
          <p:spPr>
            <a:xfrm>
              <a:off x="7749831" y="3645532"/>
              <a:ext cx="15283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J&amp;K, Punjab</a:t>
              </a:r>
              <a:endPara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235B810-D633-4F03-8707-8BE249908A19}"/>
                </a:ext>
              </a:extLst>
            </p:cNvPr>
            <p:cNvSpPr/>
            <p:nvPr/>
          </p:nvSpPr>
          <p:spPr>
            <a:xfrm>
              <a:off x="6017594" y="6281718"/>
              <a:ext cx="16958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Poultry mortality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611E95-D109-439A-B88C-095EAA29DF55}"/>
                </a:ext>
              </a:extLst>
            </p:cNvPr>
            <p:cNvSpPr txBox="1"/>
            <p:nvPr/>
          </p:nvSpPr>
          <p:spPr>
            <a:xfrm>
              <a:off x="9063469" y="562721"/>
              <a:ext cx="25994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MP, Jharkhand, Bihar</a:t>
              </a:r>
              <a:endPara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866E4BD-2B18-4AB6-824E-F58FF045E60A}"/>
                </a:ext>
              </a:extLst>
            </p:cNvPr>
            <p:cNvSpPr/>
            <p:nvPr/>
          </p:nvSpPr>
          <p:spPr>
            <a:xfrm>
              <a:off x="9094109" y="6334306"/>
              <a:ext cx="22168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Reduction in milk yield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7BECA12-E372-42A4-AB20-1EB2DD58ACD6}"/>
              </a:ext>
            </a:extLst>
          </p:cNvPr>
          <p:cNvSpPr/>
          <p:nvPr/>
        </p:nvSpPr>
        <p:spPr>
          <a:xfrm>
            <a:off x="2099470" y="5638370"/>
            <a:ext cx="825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Wheat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38" name="Picture 2" descr="Picture 2">
            <a:extLst>
              <a:ext uri="{FF2B5EF4-FFF2-40B4-BE49-F238E27FC236}">
                <a16:creationId xmlns:a16="http://schemas.microsoft.com/office/drawing/2014/main" id="{3BE379D7-A7D9-46B1-9185-ADA285FDA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14" y="89398"/>
            <a:ext cx="450409" cy="6005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E49D3A-8F9D-4E6C-9192-D789ED587063}"/>
              </a:ext>
            </a:extLst>
          </p:cNvPr>
          <p:cNvSpPr txBox="1"/>
          <p:nvPr/>
        </p:nvSpPr>
        <p:spPr>
          <a:xfrm>
            <a:off x="971621" y="651843"/>
            <a:ext cx="3376900" cy="10772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Heat Wave Impact (2022)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3D5F4-61D5-42F1-B07E-C3B6E3049CDE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52E85E3-A396-47BD-8340-30E576CD81F3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C9BD39-0D2F-428B-B5DE-9A860B562C8E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368F59B-5DB4-47DB-BD0F-A1DCBC7580D3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CDDAA1C-01F5-4B0C-8AA1-7CC8B4BD5A31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2802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J:\NICRA Project-new\Nicra photos\Agriculture\Sept-12\DSC06856.JPG">
            <a:extLst>
              <a:ext uri="{FF2B5EF4-FFF2-40B4-BE49-F238E27FC236}">
                <a16:creationId xmlns:a16="http://schemas.microsoft.com/office/drawing/2014/main" id="{D719150F-97CF-43AA-A9D5-29B2F6E67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17" y="1829758"/>
            <a:ext cx="4007238" cy="2809422"/>
          </a:xfrm>
          <a:prstGeom prst="rect">
            <a:avLst/>
          </a:prstGeom>
          <a:noFill/>
          <a:ln w="3175" cap="sq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1">
            <a:extLst>
              <a:ext uri="{FF2B5EF4-FFF2-40B4-BE49-F238E27FC236}">
                <a16:creationId xmlns:a16="http://schemas.microsoft.com/office/drawing/2014/main" id="{C87C6F4A-EB67-4DB9-92F5-9B1B4D591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4"/>
          <a:stretch>
            <a:fillRect/>
          </a:stretch>
        </p:blipFill>
        <p:spPr bwMode="auto">
          <a:xfrm>
            <a:off x="1600200" y="4258558"/>
            <a:ext cx="4522788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 descr="DSC06941">
            <a:extLst>
              <a:ext uri="{FF2B5EF4-FFF2-40B4-BE49-F238E27FC236}">
                <a16:creationId xmlns:a16="http://schemas.microsoft.com/office/drawing/2014/main" id="{B5F58138-5AE0-426A-B3CC-D5EBAF54D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5" r="9435"/>
          <a:stretch>
            <a:fillRect/>
          </a:stretch>
        </p:blipFill>
        <p:spPr bwMode="auto">
          <a:xfrm>
            <a:off x="1598613" y="1742370"/>
            <a:ext cx="4267200" cy="2578100"/>
          </a:xfrm>
          <a:prstGeom prst="rect">
            <a:avLst/>
          </a:prstGeom>
          <a:noFill/>
          <a:ln w="3175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A20019B2-5524-4D3A-9E0A-D791A20C5A28}"/>
              </a:ext>
            </a:extLst>
          </p:cNvPr>
          <p:cNvSpPr>
            <a:spLocks/>
          </p:cNvSpPr>
          <p:nvPr/>
        </p:nvSpPr>
        <p:spPr bwMode="auto">
          <a:xfrm>
            <a:off x="1523999" y="761296"/>
            <a:ext cx="10564369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Renovation of Check dams   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NICRA village at KVK, Amravati - 62 wells recharged, benefitting 218 farmers covering 131.7 ha</a:t>
            </a:r>
          </a:p>
        </p:txBody>
      </p:sp>
      <p:graphicFrame>
        <p:nvGraphicFramePr>
          <p:cNvPr id="28677" name="Group 5">
            <a:extLst>
              <a:ext uri="{FF2B5EF4-FFF2-40B4-BE49-F238E27FC236}">
                <a16:creationId xmlns:a16="http://schemas.microsoft.com/office/drawing/2014/main" id="{B0127353-A557-4274-918F-9048819ED40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24600" y="4715757"/>
          <a:ext cx="5516879" cy="1910398"/>
        </p:xfrm>
        <a:graphic>
          <a:graphicData uri="http://schemas.openxmlformats.org/drawingml/2006/table">
            <a:tbl>
              <a:tblPr/>
              <a:tblGrid>
                <a:gridCol w="1517361">
                  <a:extLst>
                    <a:ext uri="{9D8B030D-6E8A-4147-A177-3AD203B41FA5}">
                      <a16:colId xmlns:a16="http://schemas.microsoft.com/office/drawing/2014/main" val="3629321317"/>
                    </a:ext>
                  </a:extLst>
                </a:gridCol>
                <a:gridCol w="1384335">
                  <a:extLst>
                    <a:ext uri="{9D8B030D-6E8A-4147-A177-3AD203B41FA5}">
                      <a16:colId xmlns:a16="http://schemas.microsoft.com/office/drawing/2014/main" val="1521715950"/>
                    </a:ext>
                  </a:extLst>
                </a:gridCol>
                <a:gridCol w="1472184">
                  <a:extLst>
                    <a:ext uri="{9D8B030D-6E8A-4147-A177-3AD203B41FA5}">
                      <a16:colId xmlns:a16="http://schemas.microsoft.com/office/drawing/2014/main" val="766412529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val="2632418832"/>
                    </a:ext>
                  </a:extLst>
                </a:gridCol>
              </a:tblGrid>
              <a:tr h="233363">
                <a:tc rowSpan="2"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Crop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Yield (q/ha)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% increase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263651"/>
                  </a:ext>
                </a:extLst>
              </a:tr>
              <a:tr h="69056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With supplemental irrigation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Without supplemental irrigation</a:t>
                      </a:r>
                      <a:endParaRPr kumimoji="0" lang="en-US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83989"/>
                  </a:ext>
                </a:extLst>
              </a:tr>
              <a:tr h="46037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Soybean Js-9305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6.85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3.85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77.23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515686"/>
                  </a:ext>
                </a:extLst>
              </a:tr>
              <a:tr h="474663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Soybean Js-335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4.50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2.90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marL="1035050" indent="-57785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marL="1455738" indent="-541338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marL="20193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marL="2476500" indent="-647700">
                        <a:spcBef>
                          <a:spcPts val="700"/>
                        </a:spcBef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29337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33909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38481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4305300" indent="-6477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Tw Cen MT" panose="020B0602020104020603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55.17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873648"/>
                  </a:ext>
                </a:extLst>
              </a:tr>
            </a:tbl>
          </a:graphicData>
        </a:graphic>
      </p:graphicFrame>
      <p:sp>
        <p:nvSpPr>
          <p:cNvPr id="28728" name="Rectangle 56">
            <a:extLst>
              <a:ext uri="{FF2B5EF4-FFF2-40B4-BE49-F238E27FC236}">
                <a16:creationId xmlns:a16="http://schemas.microsoft.com/office/drawing/2014/main" id="{4A6CDF8B-19CD-4585-8793-4ABCF9969D8A}"/>
              </a:ext>
            </a:extLst>
          </p:cNvPr>
          <p:cNvSpPr>
            <a:spLocks/>
          </p:cNvSpPr>
          <p:nvPr/>
        </p:nvSpPr>
        <p:spPr bwMode="auto">
          <a:xfrm>
            <a:off x="3352800" y="6161970"/>
            <a:ext cx="12192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Chickpea</a:t>
            </a:r>
          </a:p>
        </p:txBody>
      </p:sp>
      <p:sp>
        <p:nvSpPr>
          <p:cNvPr id="28729" name="Rectangle 57">
            <a:extLst>
              <a:ext uri="{FF2B5EF4-FFF2-40B4-BE49-F238E27FC236}">
                <a16:creationId xmlns:a16="http://schemas.microsoft.com/office/drawing/2014/main" id="{83BD5C2F-B400-4D76-AE4B-114C3CC3EC07}"/>
              </a:ext>
            </a:extLst>
          </p:cNvPr>
          <p:cNvSpPr>
            <a:spLocks/>
          </p:cNvSpPr>
          <p:nvPr/>
        </p:nvSpPr>
        <p:spPr bwMode="auto">
          <a:xfrm>
            <a:off x="8037576" y="4238765"/>
            <a:ext cx="12192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Soybean</a:t>
            </a:r>
          </a:p>
        </p:txBody>
      </p:sp>
      <p:pic>
        <p:nvPicPr>
          <p:cNvPr id="28730" name="Picture 58" descr="J:\Workshop photo-2015\Well water at month of aug-2015.JPG">
            <a:extLst>
              <a:ext uri="{FF2B5EF4-FFF2-40B4-BE49-F238E27FC236}">
                <a16:creationId xmlns:a16="http://schemas.microsoft.com/office/drawing/2014/main" id="{6185110C-D7BB-4951-B7B0-4DE5DCD3E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r="17307"/>
          <a:stretch>
            <a:fillRect/>
          </a:stretch>
        </p:blipFill>
        <p:spPr bwMode="auto">
          <a:xfrm>
            <a:off x="5902520" y="1763714"/>
            <a:ext cx="1885950" cy="1450975"/>
          </a:xfrm>
          <a:prstGeom prst="rect">
            <a:avLst/>
          </a:prstGeom>
          <a:noFill/>
          <a:ln w="635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731" name="Picture 59" descr="C:\Users\KVK\Desktop\DSC07007.JPG">
            <a:extLst>
              <a:ext uri="{FF2B5EF4-FFF2-40B4-BE49-F238E27FC236}">
                <a16:creationId xmlns:a16="http://schemas.microsoft.com/office/drawing/2014/main" id="{F5BE5713-9654-4F9A-9169-0A1BBF021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7"/>
          <a:stretch>
            <a:fillRect/>
          </a:stretch>
        </p:blipFill>
        <p:spPr bwMode="auto">
          <a:xfrm>
            <a:off x="5897119" y="3258302"/>
            <a:ext cx="1905000" cy="138747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" descr="F:\Girish\Formats &amp; LOGOs\logos\ICAR  PNG.png">
            <a:extLst>
              <a:ext uri="{FF2B5EF4-FFF2-40B4-BE49-F238E27FC236}">
                <a16:creationId xmlns:a16="http://schemas.microsoft.com/office/drawing/2014/main" id="{35CA32E2-8D1D-4B66-BD1A-F10AB036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90425"/>
            <a:ext cx="486889" cy="649185"/>
          </a:xfrm>
          <a:prstGeom prst="rect">
            <a:avLst/>
          </a:prstGeom>
          <a:noFill/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8DF96F9C-5076-4D8A-86EE-26A70284F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70934"/>
            <a:ext cx="9244614" cy="575035"/>
          </a:xfrm>
          <a:solidFill>
            <a:srgbClr val="0070C0"/>
          </a:solidFill>
          <a:ln w="25400">
            <a:noFill/>
            <a:round/>
            <a:headEnd/>
            <a:tailEnd/>
          </a:ln>
        </p:spPr>
        <p:txBody>
          <a:bodyPr/>
          <a:lstStyle/>
          <a:p>
            <a:r>
              <a:rPr lang="en-US" altLang="en-US" sz="2400" b="1" dirty="0">
                <a:solidFill>
                  <a:srgbClr val="FFFFFF"/>
                </a:solidFill>
                <a:latin typeface="Tw Cen MT" panose="020B0602020104020603" pitchFamily="34" charset="0"/>
              </a:rPr>
              <a:t>Rainwater Harvesting and Efficient Utilization is Key for Resiliency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11ABDD-7B71-4F9F-A932-04E92A8E5FAE}"/>
              </a:ext>
            </a:extLst>
          </p:cNvPr>
          <p:cNvGrpSpPr/>
          <p:nvPr/>
        </p:nvGrpSpPr>
        <p:grpSpPr>
          <a:xfrm>
            <a:off x="0" y="6394957"/>
            <a:ext cx="12192000" cy="527150"/>
            <a:chOff x="0" y="6394957"/>
            <a:chExt cx="12192000" cy="5271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AC6A3F-4E43-4483-B44C-48D84D1CFBF5}"/>
                </a:ext>
              </a:extLst>
            </p:cNvPr>
            <p:cNvSpPr/>
            <p:nvPr/>
          </p:nvSpPr>
          <p:spPr>
            <a:xfrm>
              <a:off x="0" y="6629810"/>
              <a:ext cx="12192000" cy="24019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BE507F2-C05E-4F89-A22B-15432870C2D4}"/>
                </a:ext>
              </a:extLst>
            </p:cNvPr>
            <p:cNvSpPr/>
            <p:nvPr/>
          </p:nvSpPr>
          <p:spPr>
            <a:xfrm>
              <a:off x="0" y="6582565"/>
              <a:ext cx="12192000" cy="240194"/>
            </a:xfrm>
            <a:prstGeom prst="rect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E849381-950E-42AC-8B23-42FA70FF5318}"/>
                </a:ext>
              </a:extLst>
            </p:cNvPr>
            <p:cNvSpPr/>
            <p:nvPr/>
          </p:nvSpPr>
          <p:spPr>
            <a:xfrm rot="2700000">
              <a:off x="10962473" y="6394957"/>
              <a:ext cx="527150" cy="527150"/>
            </a:xfrm>
            <a:prstGeom prst="rect">
              <a:avLst/>
            </a:prstGeom>
            <a:solidFill>
              <a:srgbClr val="FEA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0197FAD-CCB8-4470-86C9-815CE2BF0EC7}"/>
                </a:ext>
              </a:extLst>
            </p:cNvPr>
            <p:cNvSpPr/>
            <p:nvPr/>
          </p:nvSpPr>
          <p:spPr>
            <a:xfrm rot="2700000">
              <a:off x="283518" y="6456794"/>
              <a:ext cx="398920" cy="39892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8202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741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741"/>
  <p:tag name="MH_LIBRARY" val="GRAPHIC"/>
  <p:tag name="MH_ORDER" val="Rectangle 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741"/>
  <p:tag name="MH_LIBRARY" val="GRAPHIC"/>
  <p:tag name="MH_ORDER" val="Freeform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">
      <a:dk1>
        <a:srgbClr val="FFFB00"/>
      </a:dk1>
      <a:lt1>
        <a:srgbClr val="FFFFFF"/>
      </a:lt1>
      <a:dk2>
        <a:srgbClr val="535353"/>
      </a:dk2>
      <a:lt2>
        <a:srgbClr val="A7A7A7"/>
      </a:lt2>
      <a:accent1>
        <a:srgbClr val="4F81BD"/>
      </a:accent1>
      <a:accent2>
        <a:srgbClr val="C0504D"/>
      </a:accent2>
      <a:accent3>
        <a:srgbClr val="FFFFFF"/>
      </a:accent3>
      <a:accent4>
        <a:srgbClr val="DAD6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100" b="0" i="0" u="none" strike="noStrike" cap="none" normalizeH="0" baseline="0" smtClean="0">
            <a:ln>
              <a:noFill/>
            </a:ln>
            <a:solidFill>
              <a:srgbClr val="FFFB00"/>
            </a:solidFill>
            <a:effectLst/>
            <a:latin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100" b="0" i="0" u="none" strike="noStrike" cap="none" normalizeH="0" baseline="0" smtClean="0">
            <a:ln>
              <a:noFill/>
            </a:ln>
            <a:solidFill>
              <a:srgbClr val="FFFB00"/>
            </a:solidFill>
            <a:effectLst/>
            <a:latin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Macmorris template">
  <a:themeElements>
    <a:clrScheme name="Macmorris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Macmorris 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acmorris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https://www.freeppt7.com">
  <a:themeElements>
    <a:clrScheme name="自定义 539">
      <a:dk1>
        <a:sysClr val="windowText" lastClr="000000"/>
      </a:dk1>
      <a:lt1>
        <a:sysClr val="window" lastClr="FFFFFF"/>
      </a:lt1>
      <a:dk2>
        <a:srgbClr val="F9A200"/>
      </a:dk2>
      <a:lt2>
        <a:srgbClr val="E7E6E6"/>
      </a:lt2>
      <a:accent1>
        <a:srgbClr val="40C4F1"/>
      </a:accent1>
      <a:accent2>
        <a:srgbClr val="F9A200"/>
      </a:accent2>
      <a:accent3>
        <a:srgbClr val="40C4F1"/>
      </a:accent3>
      <a:accent4>
        <a:srgbClr val="F9A200"/>
      </a:accent4>
      <a:accent5>
        <a:srgbClr val="40C4F1"/>
      </a:accent5>
      <a:accent6>
        <a:srgbClr val="F9A200"/>
      </a:accent6>
      <a:hlink>
        <a:srgbClr val="40C4F1"/>
      </a:hlink>
      <a:folHlink>
        <a:srgbClr val="F9A200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4_Office Theme - Default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itchFamily="34" charset="0"/>
            <a:cs typeface="Calibri" pitchFamily="34" charset="0"/>
            <a:sym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itchFamily="34" charset="0"/>
            <a:cs typeface="Calibri" pitchFamily="34" charset="0"/>
            <a:sym typeface="Calibri" pitchFamily="34" charset="0"/>
          </a:defRPr>
        </a:defPPr>
      </a:lst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acmorris template">
  <a:themeElements>
    <a:clrScheme name="Macmorris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Macmorris 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acmorris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Macmorris template">
  <a:themeElements>
    <a:clrScheme name="Macmorris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Macmorris 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acmorris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iseño predeterminado - Default">
  <a:themeElements>
    <a:clrScheme name="1_Diseño predeterminado - 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1_Diseño predeterminado - Defaul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Diseño predeterminado - 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1227</Words>
  <Application>Microsoft Office PowerPoint</Application>
  <PresentationFormat>Widescreen</PresentationFormat>
  <Paragraphs>238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67" baseType="lpstr">
      <vt:lpstr>Malgun Gothic</vt:lpstr>
      <vt:lpstr>Malgun Gothic</vt:lpstr>
      <vt:lpstr>微软雅黑</vt:lpstr>
      <vt:lpstr>微软雅黑</vt:lpstr>
      <vt:lpstr>宋体</vt:lpstr>
      <vt:lpstr>Aharoni</vt:lpstr>
      <vt:lpstr>Arial</vt:lpstr>
      <vt:lpstr>Arvo</vt:lpstr>
      <vt:lpstr>Calibri</vt:lpstr>
      <vt:lpstr>Calibri Light</vt:lpstr>
      <vt:lpstr>Century Gothic</vt:lpstr>
      <vt:lpstr>Chivo</vt:lpstr>
      <vt:lpstr>等线</vt:lpstr>
      <vt:lpstr>Georgia</vt:lpstr>
      <vt:lpstr>Georgia Pro Light</vt:lpstr>
      <vt:lpstr>Helvetica</vt:lpstr>
      <vt:lpstr>Helvetica Neue</vt:lpstr>
      <vt:lpstr>Helvetica Neue Light</vt:lpstr>
      <vt:lpstr>Helvetica Neue Medium</vt:lpstr>
      <vt:lpstr>Kalam</vt:lpstr>
      <vt:lpstr>Lucida Sans Unicode</vt:lpstr>
      <vt:lpstr>Montserrat ExtraBold</vt:lpstr>
      <vt:lpstr>Montserrat Light</vt:lpstr>
      <vt:lpstr>Open Sans</vt:lpstr>
      <vt:lpstr>Quattrocento Sans</vt:lpstr>
      <vt:lpstr>Roboto</vt:lpstr>
      <vt:lpstr>Roboto Slab</vt:lpstr>
      <vt:lpstr>Segoe UI</vt:lpstr>
      <vt:lpstr>Segoe UI Black</vt:lpstr>
      <vt:lpstr>Trebuchet MS</vt:lpstr>
      <vt:lpstr>Tw Cen MT</vt:lpstr>
      <vt:lpstr>Twentieth Century</vt:lpstr>
      <vt:lpstr>Wingdings</vt:lpstr>
      <vt:lpstr>Office Theme</vt:lpstr>
      <vt:lpstr>1_Office Theme</vt:lpstr>
      <vt:lpstr>6_Office Theme</vt:lpstr>
      <vt:lpstr>3_Macmorris template</vt:lpstr>
      <vt:lpstr>4_Office Theme</vt:lpstr>
      <vt:lpstr>7_Office Theme</vt:lpstr>
      <vt:lpstr>9_Office Theme</vt:lpstr>
      <vt:lpstr>Macmorris template</vt:lpstr>
      <vt:lpstr>4_Diseño predeterminado - Default</vt:lpstr>
      <vt:lpstr>5_Office Theme</vt:lpstr>
      <vt:lpstr>2_Macmorris template</vt:lpstr>
      <vt:lpstr>https://www.freeppt7.com</vt:lpstr>
      <vt:lpstr>2_Office Theme</vt:lpstr>
      <vt:lpstr>5_Office Theme - 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Rainwater Harvesting and Efficient Utilization is Key for Resiliency</vt:lpstr>
      <vt:lpstr>PowerPoint Presentation</vt:lpstr>
      <vt:lpstr>PowerPoint Presentation</vt:lpstr>
      <vt:lpstr>PowerPoint Presentation</vt:lpstr>
      <vt:lpstr>PowerPoint Presentation</vt:lpstr>
      <vt:lpstr>Climate Resilient Villages (CRVs)  Enhancing resilience and adaptive capacity of farmers to Climate Variability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NICRA</dc:creator>
  <cp:lastModifiedBy>MSR</cp:lastModifiedBy>
  <cp:revision>24</cp:revision>
  <dcterms:created xsi:type="dcterms:W3CDTF">2022-09-30T05:31:38Z</dcterms:created>
  <dcterms:modified xsi:type="dcterms:W3CDTF">2022-09-29T15:43:52Z</dcterms:modified>
</cp:coreProperties>
</file>