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6" r:id="rId4"/>
    <p:sldId id="287" r:id="rId5"/>
    <p:sldId id="257" r:id="rId6"/>
    <p:sldId id="288" r:id="rId7"/>
    <p:sldId id="290" r:id="rId8"/>
    <p:sldId id="267" r:id="rId9"/>
    <p:sldId id="276" r:id="rId10"/>
    <p:sldId id="278" r:id="rId11"/>
    <p:sldId id="289" r:id="rId12"/>
    <p:sldId id="282" r:id="rId13"/>
    <p:sldId id="284" r:id="rId14"/>
    <p:sldId id="29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96E8-4056-4CC9-870A-B5379BBE8126}" type="datetimeFigureOut">
              <a:rPr lang="en-US" smtClean="0"/>
              <a:pPr/>
              <a:t>24/10/2017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98B2B-40F1-45C0-B1DF-CD0206750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96E8-4056-4CC9-870A-B5379BBE8126}" type="datetimeFigureOut">
              <a:rPr lang="en-US" smtClean="0"/>
              <a:pPr/>
              <a:t>24/10/2017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98B2B-40F1-45C0-B1DF-CD0206750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96E8-4056-4CC9-870A-B5379BBE8126}" type="datetimeFigureOut">
              <a:rPr lang="en-US" smtClean="0"/>
              <a:pPr/>
              <a:t>24/10/2017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98B2B-40F1-45C0-B1DF-CD0206750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96E8-4056-4CC9-870A-B5379BBE8126}" type="datetimeFigureOut">
              <a:rPr lang="en-US" smtClean="0"/>
              <a:pPr/>
              <a:t>24/10/2017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98B2B-40F1-45C0-B1DF-CD0206750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96E8-4056-4CC9-870A-B5379BBE8126}" type="datetimeFigureOut">
              <a:rPr lang="en-US" smtClean="0"/>
              <a:pPr/>
              <a:t>24/10/2017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98B2B-40F1-45C0-B1DF-CD0206750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96E8-4056-4CC9-870A-B5379BBE8126}" type="datetimeFigureOut">
              <a:rPr lang="en-US" smtClean="0"/>
              <a:pPr/>
              <a:t>24/10/2017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98B2B-40F1-45C0-B1DF-CD0206750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96E8-4056-4CC9-870A-B5379BBE8126}" type="datetimeFigureOut">
              <a:rPr lang="en-US" smtClean="0"/>
              <a:pPr/>
              <a:t>24/10/2017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98B2B-40F1-45C0-B1DF-CD0206750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96E8-4056-4CC9-870A-B5379BBE8126}" type="datetimeFigureOut">
              <a:rPr lang="en-US" smtClean="0"/>
              <a:pPr/>
              <a:t>24/10/2017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98B2B-40F1-45C0-B1DF-CD0206750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96E8-4056-4CC9-870A-B5379BBE8126}" type="datetimeFigureOut">
              <a:rPr lang="en-US" smtClean="0"/>
              <a:pPr/>
              <a:t>24/10/2017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98B2B-40F1-45C0-B1DF-CD0206750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96E8-4056-4CC9-870A-B5379BBE8126}" type="datetimeFigureOut">
              <a:rPr lang="en-US" smtClean="0"/>
              <a:pPr/>
              <a:t>24/10/2017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98B2B-40F1-45C0-B1DF-CD0206750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E96E8-4056-4CC9-870A-B5379BBE8126}" type="datetimeFigureOut">
              <a:rPr lang="en-US" smtClean="0"/>
              <a:pPr/>
              <a:t>24/10/2017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98B2B-40F1-45C0-B1DF-CD0206750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E96E8-4056-4CC9-870A-B5379BBE8126}" type="datetimeFigureOut">
              <a:rPr lang="en-US" smtClean="0"/>
              <a:pPr/>
              <a:t>24/10/2017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98B2B-40F1-45C0-B1DF-CD0206750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Non-Formal Education Center (NFEC) </a:t>
            </a:r>
            <a:r>
              <a:rPr lang="en-US" dirty="0" smtClean="0"/>
              <a:t>a one-stop Center for </a:t>
            </a:r>
            <a:br>
              <a:rPr lang="en-US" dirty="0" smtClean="0"/>
            </a:br>
            <a:r>
              <a:rPr lang="en-US" dirty="0" smtClean="0">
                <a:solidFill>
                  <a:srgbClr val="00B050"/>
                </a:solidFill>
              </a:rPr>
              <a:t>Climate Resilient Agricultural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Implementing institutes:</a:t>
            </a:r>
          </a:p>
          <a:p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Vivekanand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Research &amp; Training Institute (VRTI)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National Council for Climate Change &amp; Sustainable Development  (NCCSD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)- India 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email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0" y="0"/>
            <a:ext cx="1725283" cy="862642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email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2441575" y="0"/>
            <a:ext cx="974785" cy="828136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4" cstate="email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4132652" y="0"/>
            <a:ext cx="3182512" cy="569344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5" cstate="email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8031456" y="0"/>
            <a:ext cx="1112544" cy="702287"/>
          </a:xfrm>
          <a:prstGeom prst="rect">
            <a:avLst/>
          </a:prstGeom>
        </p:spPr>
      </p:pic>
      <p:pic>
        <p:nvPicPr>
          <p:cNvPr id="8" name="Picture 7" descr="3"/>
          <p:cNvPicPr>
            <a:picLocks noChangeAspect="1" noChangeArrowheads="1"/>
          </p:cNvPicPr>
          <p:nvPr/>
        </p:nvPicPr>
        <p:blipFill>
          <a:blip r:embed="rId6" cstate="email"/>
          <a:stretch>
            <a:fillRect/>
          </a:stretch>
        </p:blipFill>
        <p:spPr bwMode="auto">
          <a:xfrm>
            <a:off x="0" y="5760720"/>
            <a:ext cx="1320956" cy="1097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10" descr="C:\Documents and Settings\Administrator\Desktop\logo_big.pn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362200" y="5760720"/>
            <a:ext cx="115503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2" descr="C:\Documents and Settings\Administrator\Desktop\images (1)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5854599" y="5760720"/>
            <a:ext cx="1104954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4" descr="C:\Documents and Settings\Administrator\Desktop\photoCAD57II9.jp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8031892" y="5760720"/>
            <a:ext cx="1112108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4" descr="E:\VRTI Logo.png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3955034" y="5760720"/>
            <a:ext cx="1233933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:\2017 - 18\F2F training\Phase 1\F2F Training 1718\Photo\Vol 8 N 9\IMG-20170620-WA001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402167"/>
            <a:ext cx="4572000" cy="2569633"/>
          </a:xfrm>
          <a:prstGeom prst="rect">
            <a:avLst/>
          </a:prstGeom>
          <a:noFill/>
        </p:spPr>
      </p:pic>
      <p:pic>
        <p:nvPicPr>
          <p:cNvPr id="6147" name="Picture 3" descr="E:\2017 - 18\F2F training\Phase 1\F2F Training 1718\Photo\Vol 8 N 9\IMG-20170620-WA001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0" y="402167"/>
            <a:ext cx="4572000" cy="2569633"/>
          </a:xfrm>
          <a:prstGeom prst="rect">
            <a:avLst/>
          </a:prstGeom>
          <a:noFill/>
        </p:spPr>
      </p:pic>
      <p:pic>
        <p:nvPicPr>
          <p:cNvPr id="6148" name="Picture 4" descr="E:\2017 - 18\F2F training\Phase 1\F2F Training 1718\Photo\Vol 8 N 9\IMG-20170620-WA0017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3450167"/>
            <a:ext cx="4572000" cy="2569633"/>
          </a:xfrm>
          <a:prstGeom prst="rect">
            <a:avLst/>
          </a:prstGeom>
          <a:noFill/>
        </p:spPr>
      </p:pic>
      <p:pic>
        <p:nvPicPr>
          <p:cNvPr id="6149" name="Picture 5" descr="E:\2017 - 18\F2F training\Phase 1\F2F Training 1718\Photo\Vol 8 N 9\IMG-20170620-WA0011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572000" y="3429000"/>
            <a:ext cx="4572000" cy="25696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Strengthening the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Practical guidance and hands on training to farmers through</a:t>
            </a:r>
          </a:p>
          <a:p>
            <a:pPr lvl="1"/>
            <a:r>
              <a:rPr lang="en-US" dirty="0" smtClean="0"/>
              <a:t>Demonstration farm at VRTI</a:t>
            </a:r>
          </a:p>
          <a:p>
            <a:pPr lvl="1"/>
            <a:r>
              <a:rPr lang="en-US" dirty="0" smtClean="0"/>
              <a:t>Soil &amp; water testing laboratory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 Farms at VRTI</a:t>
            </a:r>
            <a:endParaRPr lang="en-US" dirty="0"/>
          </a:p>
        </p:txBody>
      </p:sp>
      <p:pic>
        <p:nvPicPr>
          <p:cNvPr id="9218" name="Picture 2" descr="E:\2017 - 18\F2F training\Phase 1\F2F Training 1718\Photo\DSC0387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1219200"/>
            <a:ext cx="5791200" cy="2895600"/>
          </a:xfrm>
          <a:prstGeom prst="rect">
            <a:avLst/>
          </a:prstGeom>
          <a:noFill/>
        </p:spPr>
      </p:pic>
      <p:pic>
        <p:nvPicPr>
          <p:cNvPr id="1026" name="Picture 2" descr="E:\2017 - 18\F2F training\Phase 1\F2F Training 1718\Photo\20170823_09154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0" y="4114800"/>
            <a:ext cx="4572000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8229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VRTI - Soil &amp; Water testing laboratory</a:t>
            </a:r>
            <a:endParaRPr lang="en-US" dirty="0"/>
          </a:p>
        </p:txBody>
      </p:sp>
      <p:pic>
        <p:nvPicPr>
          <p:cNvPr id="4" name="Picture 2" descr="F:\VIESD\LAB. reports\Photo\DSCN1158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685800"/>
            <a:ext cx="6032500" cy="3535362"/>
          </a:xfrm>
          <a:prstGeom prst="rect">
            <a:avLst/>
          </a:prstGeom>
          <a:noFill/>
        </p:spPr>
      </p:pic>
      <p:pic>
        <p:nvPicPr>
          <p:cNvPr id="5" name="Picture 2" descr="F:\VIESD\LAB. reports\Photo\DSCN117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00400" y="2400300"/>
            <a:ext cx="5943600" cy="4457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building for</a:t>
            </a:r>
            <a:br>
              <a:rPr lang="en-US" dirty="0" smtClean="0"/>
            </a:br>
            <a:r>
              <a:rPr lang="en-US" dirty="0" smtClean="0"/>
              <a:t>Non Formal Education Center</a:t>
            </a:r>
            <a:endParaRPr lang="en-US" dirty="0"/>
          </a:p>
        </p:txBody>
      </p:sp>
      <p:pic>
        <p:nvPicPr>
          <p:cNvPr id="10242" name="Picture 2" descr="E:\2017 - 18\F2F training\Phase 1\F2F Training 1718\Photo\DSC0387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 bwMode="auto">
          <a:xfrm>
            <a:off x="1441823" y="1828800"/>
            <a:ext cx="6101977" cy="45764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arena of changing climate, develop a one-stop Center to serve local, regional, national, and global farmers, and provide them with solutions for different climate-resilient agricultural practices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Mission of the Center is to build the capacity of farmers on the subject of climate resilient agriculture through </a:t>
            </a:r>
            <a:r>
              <a:rPr lang="en-US" i="1" dirty="0" smtClean="0"/>
              <a:t>hands-on</a:t>
            </a:r>
            <a:r>
              <a:rPr lang="en-US" dirty="0" smtClean="0"/>
              <a:t> training, which will help them not only sustain farm productivity under adverse climatic conditions, but to increase productivity, and thus profitability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Collaboration with Florida A&amp;M University (FAMU) for technical support</a:t>
            </a:r>
          </a:p>
          <a:p>
            <a:r>
              <a:rPr lang="en-US" dirty="0" smtClean="0"/>
              <a:t>Volunteers from USA conducted training in India under ‘Farmer to Farmer’ (F2F) programme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Capacity building programme in Agriculture sector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No. of training assignments – 13</a:t>
            </a:r>
          </a:p>
          <a:p>
            <a:r>
              <a:rPr lang="en-US" dirty="0" smtClean="0"/>
              <a:t>Total no. of trainees – 4,654</a:t>
            </a:r>
          </a:p>
          <a:p>
            <a:pPr lvl="1"/>
            <a:r>
              <a:rPr lang="en-US" dirty="0" smtClean="0"/>
              <a:t>Male trainees: 3,370 </a:t>
            </a:r>
          </a:p>
          <a:p>
            <a:pPr lvl="1"/>
            <a:r>
              <a:rPr lang="en-US" dirty="0" smtClean="0"/>
              <a:t>Female trainees: 1,284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topics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Farm Sanitation &amp; Good Agricultural Practices</a:t>
            </a:r>
          </a:p>
          <a:p>
            <a:r>
              <a:rPr lang="en-US" dirty="0" smtClean="0"/>
              <a:t>Integrated Soil Management Practices</a:t>
            </a:r>
          </a:p>
          <a:p>
            <a:r>
              <a:rPr lang="en-US" dirty="0" smtClean="0"/>
              <a:t>Crop Water Quality Management &amp; irrigation</a:t>
            </a:r>
          </a:p>
          <a:p>
            <a:r>
              <a:rPr lang="en-US" dirty="0" smtClean="0"/>
              <a:t>Empowerment of Women in Development</a:t>
            </a:r>
          </a:p>
          <a:p>
            <a:r>
              <a:rPr lang="en-US" dirty="0" smtClean="0"/>
              <a:t>Food Safety in Agriculture</a:t>
            </a:r>
          </a:p>
          <a:p>
            <a:r>
              <a:rPr lang="en-US" dirty="0" smtClean="0"/>
              <a:t>Farm business management &amp; record keeping</a:t>
            </a:r>
          </a:p>
          <a:p>
            <a:r>
              <a:rPr lang="en-US" dirty="0" smtClean="0"/>
              <a:t>Integrated nutrient management &amp; composting of farm waste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Major recommendation adopted by farmers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Proper manure management and application of organic matter in soil</a:t>
            </a:r>
          </a:p>
          <a:p>
            <a:r>
              <a:rPr lang="en-US" dirty="0" smtClean="0"/>
              <a:t>Rain water harvesting and water management</a:t>
            </a:r>
          </a:p>
          <a:p>
            <a:r>
              <a:rPr lang="en-US" dirty="0" smtClean="0"/>
              <a:t>Involving women farmer in farm decision making</a:t>
            </a:r>
          </a:p>
          <a:p>
            <a:r>
              <a:rPr lang="en-US" dirty="0" smtClean="0"/>
              <a:t>Post harvest management in different crops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2016 - 17\New_Proposals\FAMU\F2F Training\Photo\FAMU Vol 1 n 2 photo\20170112_132109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5257800" cy="3535363"/>
          </a:xfrm>
          <a:prstGeom prst="rect">
            <a:avLst/>
          </a:prstGeom>
          <a:noFill/>
        </p:spPr>
      </p:pic>
      <p:pic>
        <p:nvPicPr>
          <p:cNvPr id="1027" name="Picture 3" descr="E:\2016 - 17\New_Proposals\FAMU\F2F Training\Photo\FAMU Vol 1 n 2 photo\DSC_006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657600" y="3733800"/>
            <a:ext cx="5486400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2017 - 18\F2F training\Phase 1\F2F Training 1718\Photo\Vol 7\20170517_16375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4572000" cy="3429000"/>
          </a:xfrm>
          <a:prstGeom prst="rect">
            <a:avLst/>
          </a:prstGeom>
          <a:noFill/>
        </p:spPr>
      </p:pic>
      <p:pic>
        <p:nvPicPr>
          <p:cNvPr id="3075" name="Picture 3" descr="E:\2017 - 18\F2F training\Phase 1\F2F Training 1718\Photo\Vol 7\20170518_17224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00400" y="3514725"/>
            <a:ext cx="5943600" cy="3343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241</Words>
  <Application>Microsoft Office PowerPoint</Application>
  <PresentationFormat>On-screen Show (4:3)</PresentationFormat>
  <Paragraphs>36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Non-Formal Education Center (NFEC) a one-stop Center for  Climate Resilient Agricultural</vt:lpstr>
      <vt:lpstr>Vision </vt:lpstr>
      <vt:lpstr>Mission</vt:lpstr>
      <vt:lpstr>Initial phase</vt:lpstr>
      <vt:lpstr>Capacity building programme in Agriculture sector</vt:lpstr>
      <vt:lpstr>Major topics covered</vt:lpstr>
      <vt:lpstr>Major recommendation adopted by farmers</vt:lpstr>
      <vt:lpstr>Slide 8</vt:lpstr>
      <vt:lpstr>Slide 9</vt:lpstr>
      <vt:lpstr>Slide 10</vt:lpstr>
      <vt:lpstr>Strengthening the center</vt:lpstr>
      <vt:lpstr>Demonstration Farms at VRTI</vt:lpstr>
      <vt:lpstr>VRTI - Soil &amp; Water testing laboratory</vt:lpstr>
      <vt:lpstr>New building for Non Formal Education Center</vt:lpstr>
    </vt:vector>
  </TitlesOfParts>
  <Company>VRTI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Climate Smart Agriculture Project INDIA </dc:title>
  <dc:creator>Malay</dc:creator>
  <cp:lastModifiedBy>Devyog</cp:lastModifiedBy>
  <cp:revision>33</cp:revision>
  <dcterms:created xsi:type="dcterms:W3CDTF">2017-07-01T11:10:48Z</dcterms:created>
  <dcterms:modified xsi:type="dcterms:W3CDTF">2017-10-24T07:07:44Z</dcterms:modified>
</cp:coreProperties>
</file>