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301" r:id="rId3"/>
    <p:sldId id="303" r:id="rId4"/>
    <p:sldId id="304" r:id="rId5"/>
    <p:sldId id="305" r:id="rId6"/>
    <p:sldId id="306" r:id="rId7"/>
    <p:sldId id="307" r:id="rId8"/>
    <p:sldId id="308" r:id="rId9"/>
    <p:sldId id="309" r:id="rId10"/>
    <p:sldId id="310" r:id="rId11"/>
    <p:sldId id="311" r:id="rId12"/>
    <p:sldId id="312" r:id="rId13"/>
    <p:sldId id="314" r:id="rId14"/>
    <p:sldId id="294" r:id="rId15"/>
    <p:sldId id="295" r:id="rId16"/>
    <p:sldId id="296" r:id="rId17"/>
    <p:sldId id="297" r:id="rId18"/>
    <p:sldId id="298" r:id="rId19"/>
    <p:sldId id="299" r:id="rId20"/>
    <p:sldId id="300" r:id="rId21"/>
    <p:sldId id="258" r:id="rId22"/>
    <p:sldId id="282" r:id="rId23"/>
    <p:sldId id="283" r:id="rId24"/>
    <p:sldId id="260" r:id="rId25"/>
    <p:sldId id="284" r:id="rId26"/>
    <p:sldId id="285" r:id="rId27"/>
    <p:sldId id="261" r:id="rId28"/>
    <p:sldId id="262" r:id="rId29"/>
    <p:sldId id="263" r:id="rId30"/>
    <p:sldId id="267" r:id="rId31"/>
    <p:sldId id="264" r:id="rId32"/>
    <p:sldId id="265" r:id="rId33"/>
    <p:sldId id="266" r:id="rId34"/>
    <p:sldId id="268" r:id="rId35"/>
    <p:sldId id="269" r:id="rId36"/>
    <p:sldId id="270" r:id="rId37"/>
    <p:sldId id="271" r:id="rId38"/>
    <p:sldId id="287" r:id="rId39"/>
    <p:sldId id="286" r:id="rId40"/>
    <p:sldId id="288" r:id="rId41"/>
    <p:sldId id="27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50" d="100"/>
          <a:sy n="50" d="100"/>
        </p:scale>
        <p:origin x="-624"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unj katara" userId="b2ef86bb2f0cb8a6" providerId="LiveId" clId="{799DE210-D20B-4D00-B2E6-C9C8FB973321}"/>
    <pc:docChg chg="undo redo custSel addSld delSld modSld">
      <pc:chgData name="nikunj katara" userId="b2ef86bb2f0cb8a6" providerId="LiveId" clId="{799DE210-D20B-4D00-B2E6-C9C8FB973321}" dt="2022-07-12T12:02:43.099" v="822" actId="1036"/>
      <pc:docMkLst>
        <pc:docMk/>
      </pc:docMkLst>
      <pc:sldChg chg="modSp mod">
        <pc:chgData name="nikunj katara" userId="b2ef86bb2f0cb8a6" providerId="LiveId" clId="{799DE210-D20B-4D00-B2E6-C9C8FB973321}" dt="2022-07-12T09:17:43.875" v="548" actId="207"/>
        <pc:sldMkLst>
          <pc:docMk/>
          <pc:sldMk cId="2919919171" sldId="256"/>
        </pc:sldMkLst>
        <pc:spChg chg="mod">
          <ac:chgData name="nikunj katara" userId="b2ef86bb2f0cb8a6" providerId="LiveId" clId="{799DE210-D20B-4D00-B2E6-C9C8FB973321}" dt="2022-07-12T09:17:36.881" v="547" actId="207"/>
          <ac:spMkLst>
            <pc:docMk/>
            <pc:sldMk cId="2919919171" sldId="256"/>
            <ac:spMk id="2" creationId="{923C296F-6DA6-FF71-0E24-EBE2F42D8E75}"/>
          </ac:spMkLst>
        </pc:spChg>
        <pc:spChg chg="mod">
          <ac:chgData name="nikunj katara" userId="b2ef86bb2f0cb8a6" providerId="LiveId" clId="{799DE210-D20B-4D00-B2E6-C9C8FB973321}" dt="2022-07-12T09:17:43.875" v="548" actId="207"/>
          <ac:spMkLst>
            <pc:docMk/>
            <pc:sldMk cId="2919919171" sldId="256"/>
            <ac:spMk id="3" creationId="{35F59A80-EE05-C3E0-66E5-1D3E0F7A6484}"/>
          </ac:spMkLst>
        </pc:spChg>
      </pc:sldChg>
      <pc:sldChg chg="modSp new mod">
        <pc:chgData name="nikunj katara" userId="b2ef86bb2f0cb8a6" providerId="LiveId" clId="{799DE210-D20B-4D00-B2E6-C9C8FB973321}" dt="2022-07-12T12:02:43.099" v="822" actId="1036"/>
        <pc:sldMkLst>
          <pc:docMk/>
          <pc:sldMk cId="748473174" sldId="257"/>
        </pc:sldMkLst>
        <pc:spChg chg="mod">
          <ac:chgData name="nikunj katara" userId="b2ef86bb2f0cb8a6" providerId="LiveId" clId="{799DE210-D20B-4D00-B2E6-C9C8FB973321}" dt="2022-07-12T12:02:43.099" v="822" actId="1036"/>
          <ac:spMkLst>
            <pc:docMk/>
            <pc:sldMk cId="748473174" sldId="257"/>
            <ac:spMk id="2" creationId="{4119F160-DE39-9D74-C724-7EAC4B408FE2}"/>
          </ac:spMkLst>
        </pc:spChg>
        <pc:spChg chg="mod">
          <ac:chgData name="nikunj katara" userId="b2ef86bb2f0cb8a6" providerId="LiveId" clId="{799DE210-D20B-4D00-B2E6-C9C8FB973321}" dt="2022-07-12T09:13:03.886" v="503" actId="207"/>
          <ac:spMkLst>
            <pc:docMk/>
            <pc:sldMk cId="748473174" sldId="257"/>
            <ac:spMk id="3" creationId="{328ECD98-A952-80DE-004C-3733F70C27B0}"/>
          </ac:spMkLst>
        </pc:spChg>
      </pc:sldChg>
      <pc:sldChg chg="modSp new mod">
        <pc:chgData name="nikunj katara" userId="b2ef86bb2f0cb8a6" providerId="LiveId" clId="{799DE210-D20B-4D00-B2E6-C9C8FB973321}" dt="2022-07-12T09:13:09.953" v="505" actId="207"/>
        <pc:sldMkLst>
          <pc:docMk/>
          <pc:sldMk cId="2927892001" sldId="258"/>
        </pc:sldMkLst>
        <pc:spChg chg="mod">
          <ac:chgData name="nikunj katara" userId="b2ef86bb2f0cb8a6" providerId="LiveId" clId="{799DE210-D20B-4D00-B2E6-C9C8FB973321}" dt="2022-07-12T07:02:01.590" v="121"/>
          <ac:spMkLst>
            <pc:docMk/>
            <pc:sldMk cId="2927892001" sldId="258"/>
            <ac:spMk id="2" creationId="{0D729C57-B135-0C6C-8B99-378D0BB93F42}"/>
          </ac:spMkLst>
        </pc:spChg>
        <pc:spChg chg="mod">
          <ac:chgData name="nikunj katara" userId="b2ef86bb2f0cb8a6" providerId="LiveId" clId="{799DE210-D20B-4D00-B2E6-C9C8FB973321}" dt="2022-07-12T09:13:09.953" v="505" actId="207"/>
          <ac:spMkLst>
            <pc:docMk/>
            <pc:sldMk cId="2927892001" sldId="258"/>
            <ac:spMk id="3" creationId="{5A927E16-A99D-C5B8-63B8-2AD7A96F395C}"/>
          </ac:spMkLst>
        </pc:spChg>
      </pc:sldChg>
      <pc:sldChg chg="modSp new mod">
        <pc:chgData name="nikunj katara" userId="b2ef86bb2f0cb8a6" providerId="LiveId" clId="{799DE210-D20B-4D00-B2E6-C9C8FB973321}" dt="2022-07-12T09:19:40.241" v="552" actId="27636"/>
        <pc:sldMkLst>
          <pc:docMk/>
          <pc:sldMk cId="3201255317" sldId="259"/>
        </pc:sldMkLst>
        <pc:spChg chg="mod">
          <ac:chgData name="nikunj katara" userId="b2ef86bb2f0cb8a6" providerId="LiveId" clId="{799DE210-D20B-4D00-B2E6-C9C8FB973321}" dt="2022-07-12T07:06:02.597" v="134"/>
          <ac:spMkLst>
            <pc:docMk/>
            <pc:sldMk cId="3201255317" sldId="259"/>
            <ac:spMk id="2" creationId="{52C1191E-270B-B814-2DA1-F10552EF6639}"/>
          </ac:spMkLst>
        </pc:spChg>
        <pc:spChg chg="mod">
          <ac:chgData name="nikunj katara" userId="b2ef86bb2f0cb8a6" providerId="LiveId" clId="{799DE210-D20B-4D00-B2E6-C9C8FB973321}" dt="2022-07-12T09:19:40.241" v="552" actId="27636"/>
          <ac:spMkLst>
            <pc:docMk/>
            <pc:sldMk cId="3201255317" sldId="259"/>
            <ac:spMk id="3" creationId="{9D7433E7-658A-0ED3-BA58-386CA3F08682}"/>
          </ac:spMkLst>
        </pc:spChg>
      </pc:sldChg>
      <pc:sldChg chg="modSp new mod">
        <pc:chgData name="nikunj katara" userId="b2ef86bb2f0cb8a6" providerId="LiveId" clId="{799DE210-D20B-4D00-B2E6-C9C8FB973321}" dt="2022-07-12T09:13:19.655" v="507" actId="207"/>
        <pc:sldMkLst>
          <pc:docMk/>
          <pc:sldMk cId="3228676589" sldId="260"/>
        </pc:sldMkLst>
        <pc:spChg chg="mod">
          <ac:chgData name="nikunj katara" userId="b2ef86bb2f0cb8a6" providerId="LiveId" clId="{799DE210-D20B-4D00-B2E6-C9C8FB973321}" dt="2022-07-12T07:07:25.050" v="139" actId="6549"/>
          <ac:spMkLst>
            <pc:docMk/>
            <pc:sldMk cId="3228676589" sldId="260"/>
            <ac:spMk id="2" creationId="{D18BE3E1-7007-C403-114B-5B62A88A00DF}"/>
          </ac:spMkLst>
        </pc:spChg>
        <pc:spChg chg="mod">
          <ac:chgData name="nikunj katara" userId="b2ef86bb2f0cb8a6" providerId="LiveId" clId="{799DE210-D20B-4D00-B2E6-C9C8FB973321}" dt="2022-07-12T09:13:19.655" v="507" actId="207"/>
          <ac:spMkLst>
            <pc:docMk/>
            <pc:sldMk cId="3228676589" sldId="260"/>
            <ac:spMk id="3" creationId="{D097E97E-BC4F-8977-8B5E-3AA72099852D}"/>
          </ac:spMkLst>
        </pc:spChg>
      </pc:sldChg>
      <pc:sldChg chg="modSp new mod">
        <pc:chgData name="nikunj katara" userId="b2ef86bb2f0cb8a6" providerId="LiveId" clId="{799DE210-D20B-4D00-B2E6-C9C8FB973321}" dt="2022-07-12T09:14:39.760" v="524" actId="123"/>
        <pc:sldMkLst>
          <pc:docMk/>
          <pc:sldMk cId="3018760353" sldId="261"/>
        </pc:sldMkLst>
        <pc:spChg chg="mod">
          <ac:chgData name="nikunj katara" userId="b2ef86bb2f0cb8a6" providerId="LiveId" clId="{799DE210-D20B-4D00-B2E6-C9C8FB973321}" dt="2022-07-12T07:11:26.472" v="170"/>
          <ac:spMkLst>
            <pc:docMk/>
            <pc:sldMk cId="3018760353" sldId="261"/>
            <ac:spMk id="2" creationId="{B34E7E5B-B0EF-9103-EC65-A1A960CD2D9F}"/>
          </ac:spMkLst>
        </pc:spChg>
        <pc:spChg chg="mod">
          <ac:chgData name="nikunj katara" userId="b2ef86bb2f0cb8a6" providerId="LiveId" clId="{799DE210-D20B-4D00-B2E6-C9C8FB973321}" dt="2022-07-12T09:14:39.760" v="524" actId="123"/>
          <ac:spMkLst>
            <pc:docMk/>
            <pc:sldMk cId="3018760353" sldId="261"/>
            <ac:spMk id="3" creationId="{A2F8A8BF-6140-F14F-B479-E45BC3A2D000}"/>
          </ac:spMkLst>
        </pc:spChg>
      </pc:sldChg>
      <pc:sldChg chg="modSp new mod">
        <pc:chgData name="nikunj katara" userId="b2ef86bb2f0cb8a6" providerId="LiveId" clId="{799DE210-D20B-4D00-B2E6-C9C8FB973321}" dt="2022-07-12T09:14:47.058" v="525" actId="207"/>
        <pc:sldMkLst>
          <pc:docMk/>
          <pc:sldMk cId="3867968109" sldId="262"/>
        </pc:sldMkLst>
        <pc:spChg chg="mod">
          <ac:chgData name="nikunj katara" userId="b2ef86bb2f0cb8a6" providerId="LiveId" clId="{799DE210-D20B-4D00-B2E6-C9C8FB973321}" dt="2022-07-12T07:13:19.797" v="188" actId="21"/>
          <ac:spMkLst>
            <pc:docMk/>
            <pc:sldMk cId="3867968109" sldId="262"/>
            <ac:spMk id="2" creationId="{B6D5DDCF-8505-7285-B3E4-DC2D1CBBADE2}"/>
          </ac:spMkLst>
        </pc:spChg>
        <pc:spChg chg="mod">
          <ac:chgData name="nikunj katara" userId="b2ef86bb2f0cb8a6" providerId="LiveId" clId="{799DE210-D20B-4D00-B2E6-C9C8FB973321}" dt="2022-07-12T09:14:47.058" v="525" actId="207"/>
          <ac:spMkLst>
            <pc:docMk/>
            <pc:sldMk cId="3867968109" sldId="262"/>
            <ac:spMk id="3" creationId="{F16AAE53-07F5-6908-0598-3EC7215CC394}"/>
          </ac:spMkLst>
        </pc:spChg>
      </pc:sldChg>
      <pc:sldChg chg="modSp new mod">
        <pc:chgData name="nikunj katara" userId="b2ef86bb2f0cb8a6" providerId="LiveId" clId="{799DE210-D20B-4D00-B2E6-C9C8FB973321}" dt="2022-07-12T09:14:50.743" v="526" actId="207"/>
        <pc:sldMkLst>
          <pc:docMk/>
          <pc:sldMk cId="1145110203" sldId="263"/>
        </pc:sldMkLst>
        <pc:spChg chg="mod">
          <ac:chgData name="nikunj katara" userId="b2ef86bb2f0cb8a6" providerId="LiveId" clId="{799DE210-D20B-4D00-B2E6-C9C8FB973321}" dt="2022-07-12T07:19:37.161" v="270" actId="20577"/>
          <ac:spMkLst>
            <pc:docMk/>
            <pc:sldMk cId="1145110203" sldId="263"/>
            <ac:spMk id="2" creationId="{8B545F08-678B-AFDC-3C4A-049665C6A444}"/>
          </ac:spMkLst>
        </pc:spChg>
        <pc:spChg chg="mod">
          <ac:chgData name="nikunj katara" userId="b2ef86bb2f0cb8a6" providerId="LiveId" clId="{799DE210-D20B-4D00-B2E6-C9C8FB973321}" dt="2022-07-12T09:14:50.743" v="526" actId="207"/>
          <ac:spMkLst>
            <pc:docMk/>
            <pc:sldMk cId="1145110203" sldId="263"/>
            <ac:spMk id="3" creationId="{E78CD3AE-B560-79ED-08DE-4CE7B0886334}"/>
          </ac:spMkLst>
        </pc:spChg>
      </pc:sldChg>
      <pc:sldChg chg="modSp new del mod">
        <pc:chgData name="nikunj katara" userId="b2ef86bb2f0cb8a6" providerId="LiveId" clId="{799DE210-D20B-4D00-B2E6-C9C8FB973321}" dt="2022-07-12T07:14:15.577" v="204" actId="680"/>
        <pc:sldMkLst>
          <pc:docMk/>
          <pc:sldMk cId="3862268722" sldId="263"/>
        </pc:sldMkLst>
        <pc:spChg chg="mod">
          <ac:chgData name="nikunj katara" userId="b2ef86bb2f0cb8a6" providerId="LiveId" clId="{799DE210-D20B-4D00-B2E6-C9C8FB973321}" dt="2022-07-12T07:14:12.063" v="199"/>
          <ac:spMkLst>
            <pc:docMk/>
            <pc:sldMk cId="3862268722" sldId="263"/>
            <ac:spMk id="2" creationId="{08D2D88D-B189-C867-382A-CA7111597E91}"/>
          </ac:spMkLst>
        </pc:spChg>
        <pc:spChg chg="mod">
          <ac:chgData name="nikunj katara" userId="b2ef86bb2f0cb8a6" providerId="LiveId" clId="{799DE210-D20B-4D00-B2E6-C9C8FB973321}" dt="2022-07-12T07:14:15.265" v="203"/>
          <ac:spMkLst>
            <pc:docMk/>
            <pc:sldMk cId="3862268722" sldId="263"/>
            <ac:spMk id="3" creationId="{1DC761FD-C1CA-D91B-FAC5-7978610A1181}"/>
          </ac:spMkLst>
        </pc:spChg>
      </pc:sldChg>
      <pc:sldChg chg="modSp new mod">
        <pc:chgData name="nikunj katara" userId="b2ef86bb2f0cb8a6" providerId="LiveId" clId="{799DE210-D20B-4D00-B2E6-C9C8FB973321}" dt="2022-07-12T09:14:55.091" v="527" actId="207"/>
        <pc:sldMkLst>
          <pc:docMk/>
          <pc:sldMk cId="3921236826" sldId="264"/>
        </pc:sldMkLst>
        <pc:spChg chg="mod">
          <ac:chgData name="nikunj katara" userId="b2ef86bb2f0cb8a6" providerId="LiveId" clId="{799DE210-D20B-4D00-B2E6-C9C8FB973321}" dt="2022-07-12T07:20:46.656" v="288" actId="20577"/>
          <ac:spMkLst>
            <pc:docMk/>
            <pc:sldMk cId="3921236826" sldId="264"/>
            <ac:spMk id="2" creationId="{9F553E4F-5F7A-214B-D536-E7BC3106754D}"/>
          </ac:spMkLst>
        </pc:spChg>
        <pc:spChg chg="mod">
          <ac:chgData name="nikunj katara" userId="b2ef86bb2f0cb8a6" providerId="LiveId" clId="{799DE210-D20B-4D00-B2E6-C9C8FB973321}" dt="2022-07-12T09:14:55.091" v="527" actId="207"/>
          <ac:spMkLst>
            <pc:docMk/>
            <pc:sldMk cId="3921236826" sldId="264"/>
            <ac:spMk id="3" creationId="{4B17BA95-228D-DC56-6A1E-856163FBC858}"/>
          </ac:spMkLst>
        </pc:spChg>
      </pc:sldChg>
      <pc:sldChg chg="modSp new mod">
        <pc:chgData name="nikunj katara" userId="b2ef86bb2f0cb8a6" providerId="LiveId" clId="{799DE210-D20B-4D00-B2E6-C9C8FB973321}" dt="2022-07-12T09:14:58.968" v="528" actId="207"/>
        <pc:sldMkLst>
          <pc:docMk/>
          <pc:sldMk cId="502235282" sldId="265"/>
        </pc:sldMkLst>
        <pc:spChg chg="mod">
          <ac:chgData name="nikunj katara" userId="b2ef86bb2f0cb8a6" providerId="LiveId" clId="{799DE210-D20B-4D00-B2E6-C9C8FB973321}" dt="2022-07-12T07:22:44.399" v="366" actId="14100"/>
          <ac:spMkLst>
            <pc:docMk/>
            <pc:sldMk cId="502235282" sldId="265"/>
            <ac:spMk id="2" creationId="{6F7766B4-8C1C-ED91-25B0-1A1829A9086E}"/>
          </ac:spMkLst>
        </pc:spChg>
        <pc:spChg chg="mod">
          <ac:chgData name="nikunj katara" userId="b2ef86bb2f0cb8a6" providerId="LiveId" clId="{799DE210-D20B-4D00-B2E6-C9C8FB973321}" dt="2022-07-12T09:14:58.968" v="528" actId="207"/>
          <ac:spMkLst>
            <pc:docMk/>
            <pc:sldMk cId="502235282" sldId="265"/>
            <ac:spMk id="3" creationId="{E5CC4F7C-B9FF-B6EC-333C-BDAB0F2D76B8}"/>
          </ac:spMkLst>
        </pc:spChg>
      </pc:sldChg>
      <pc:sldChg chg="modSp new mod">
        <pc:chgData name="nikunj katara" userId="b2ef86bb2f0cb8a6" providerId="LiveId" clId="{799DE210-D20B-4D00-B2E6-C9C8FB973321}" dt="2022-07-12T09:19:55.990" v="553" actId="113"/>
        <pc:sldMkLst>
          <pc:docMk/>
          <pc:sldMk cId="268173673" sldId="266"/>
        </pc:sldMkLst>
        <pc:spChg chg="mod">
          <ac:chgData name="nikunj katara" userId="b2ef86bb2f0cb8a6" providerId="LiveId" clId="{799DE210-D20B-4D00-B2E6-C9C8FB973321}" dt="2022-07-12T07:23:04.156" v="369"/>
          <ac:spMkLst>
            <pc:docMk/>
            <pc:sldMk cId="268173673" sldId="266"/>
            <ac:spMk id="2" creationId="{52B6D80F-7F52-312C-295A-17AD3CAC8B73}"/>
          </ac:spMkLst>
        </pc:spChg>
        <pc:spChg chg="mod">
          <ac:chgData name="nikunj katara" userId="b2ef86bb2f0cb8a6" providerId="LiveId" clId="{799DE210-D20B-4D00-B2E6-C9C8FB973321}" dt="2022-07-12T09:19:55.990" v="553" actId="113"/>
          <ac:spMkLst>
            <pc:docMk/>
            <pc:sldMk cId="268173673" sldId="266"/>
            <ac:spMk id="3" creationId="{EF97D6BA-DF6F-323B-18E4-EF7AFAACD002}"/>
          </ac:spMkLst>
        </pc:spChg>
      </pc:sldChg>
      <pc:sldChg chg="add">
        <pc:chgData name="nikunj katara" userId="b2ef86bb2f0cb8a6" providerId="LiveId" clId="{799DE210-D20B-4D00-B2E6-C9C8FB973321}" dt="2022-07-12T09:20:31.881" v="555"/>
        <pc:sldMkLst>
          <pc:docMk/>
          <pc:sldMk cId="600498861" sldId="267"/>
        </pc:sldMkLst>
      </pc:sldChg>
      <pc:sldChg chg="modSp new del mod">
        <pc:chgData name="nikunj katara" userId="b2ef86bb2f0cb8a6" providerId="LiveId" clId="{799DE210-D20B-4D00-B2E6-C9C8FB973321}" dt="2022-07-12T09:20:24.798" v="554" actId="2696"/>
        <pc:sldMkLst>
          <pc:docMk/>
          <pc:sldMk cId="1038097384" sldId="267"/>
        </pc:sldMkLst>
        <pc:spChg chg="mod">
          <ac:chgData name="nikunj katara" userId="b2ef86bb2f0cb8a6" providerId="LiveId" clId="{799DE210-D20B-4D00-B2E6-C9C8FB973321}" dt="2022-07-12T07:25:39.285" v="388" actId="27636"/>
          <ac:spMkLst>
            <pc:docMk/>
            <pc:sldMk cId="1038097384" sldId="267"/>
            <ac:spMk id="2" creationId="{3F11906F-A8BF-10DE-EE70-7C2BB4A0770C}"/>
          </ac:spMkLst>
        </pc:spChg>
        <pc:spChg chg="mod">
          <ac:chgData name="nikunj katara" userId="b2ef86bb2f0cb8a6" providerId="LiveId" clId="{799DE210-D20B-4D00-B2E6-C9C8FB973321}" dt="2022-07-12T09:15:05.995" v="530" actId="207"/>
          <ac:spMkLst>
            <pc:docMk/>
            <pc:sldMk cId="1038097384" sldId="267"/>
            <ac:spMk id="3" creationId="{D5BDE03F-AAA1-CB0D-F7D0-5F534DA88997}"/>
          </ac:spMkLst>
        </pc:spChg>
      </pc:sldChg>
      <pc:sldChg chg="modSp new mod">
        <pc:chgData name="nikunj katara" userId="b2ef86bb2f0cb8a6" providerId="LiveId" clId="{799DE210-D20B-4D00-B2E6-C9C8FB973321}" dt="2022-07-12T09:15:10.301" v="531" actId="207"/>
        <pc:sldMkLst>
          <pc:docMk/>
          <pc:sldMk cId="430294767" sldId="268"/>
        </pc:sldMkLst>
        <pc:spChg chg="mod">
          <ac:chgData name="nikunj katara" userId="b2ef86bb2f0cb8a6" providerId="LiveId" clId="{799DE210-D20B-4D00-B2E6-C9C8FB973321}" dt="2022-07-12T07:29:16.227" v="416" actId="27636"/>
          <ac:spMkLst>
            <pc:docMk/>
            <pc:sldMk cId="430294767" sldId="268"/>
            <ac:spMk id="2" creationId="{06C54481-CE74-1C02-00BC-A29E5BB3F791}"/>
          </ac:spMkLst>
        </pc:spChg>
        <pc:spChg chg="mod">
          <ac:chgData name="nikunj katara" userId="b2ef86bb2f0cb8a6" providerId="LiveId" clId="{799DE210-D20B-4D00-B2E6-C9C8FB973321}" dt="2022-07-12T09:15:10.301" v="531" actId="207"/>
          <ac:spMkLst>
            <pc:docMk/>
            <pc:sldMk cId="430294767" sldId="268"/>
            <ac:spMk id="3" creationId="{CB212043-FD66-DA4C-8565-1FDED4FBD634}"/>
          </ac:spMkLst>
        </pc:spChg>
      </pc:sldChg>
      <pc:sldChg chg="addSp delSp modSp new mod modClrScheme chgLayout">
        <pc:chgData name="nikunj katara" userId="b2ef86bb2f0cb8a6" providerId="LiveId" clId="{799DE210-D20B-4D00-B2E6-C9C8FB973321}" dt="2022-07-12T09:20:44.833" v="556" actId="478"/>
        <pc:sldMkLst>
          <pc:docMk/>
          <pc:sldMk cId="279123330" sldId="269"/>
        </pc:sldMkLst>
        <pc:spChg chg="mod ord">
          <ac:chgData name="nikunj katara" userId="b2ef86bb2f0cb8a6" providerId="LiveId" clId="{799DE210-D20B-4D00-B2E6-C9C8FB973321}" dt="2022-07-12T09:17:11.101" v="546"/>
          <ac:spMkLst>
            <pc:docMk/>
            <pc:sldMk cId="279123330" sldId="269"/>
            <ac:spMk id="2" creationId="{2DB0F232-694B-B298-A0FE-F0EA098636FB}"/>
          </ac:spMkLst>
        </pc:spChg>
        <pc:spChg chg="del mod ord">
          <ac:chgData name="nikunj katara" userId="b2ef86bb2f0cb8a6" providerId="LiveId" clId="{799DE210-D20B-4D00-B2E6-C9C8FB973321}" dt="2022-07-12T09:10:11.668" v="489" actId="700"/>
          <ac:spMkLst>
            <pc:docMk/>
            <pc:sldMk cId="279123330" sldId="269"/>
            <ac:spMk id="3" creationId="{F412E63A-0355-8F33-33C8-58E5DC15E642}"/>
          </ac:spMkLst>
        </pc:spChg>
        <pc:spChg chg="add del mod ord">
          <ac:chgData name="nikunj katara" userId="b2ef86bb2f0cb8a6" providerId="LiveId" clId="{799DE210-D20B-4D00-B2E6-C9C8FB973321}" dt="2022-07-12T09:15:17.888" v="532" actId="700"/>
          <ac:spMkLst>
            <pc:docMk/>
            <pc:sldMk cId="279123330" sldId="269"/>
            <ac:spMk id="4" creationId="{620589CB-616F-3CB4-E21E-D70B5B781F7F}"/>
          </ac:spMkLst>
        </pc:spChg>
        <pc:spChg chg="add del mod ord">
          <ac:chgData name="nikunj katara" userId="b2ef86bb2f0cb8a6" providerId="LiveId" clId="{799DE210-D20B-4D00-B2E6-C9C8FB973321}" dt="2022-07-12T09:20:44.833" v="556" actId="478"/>
          <ac:spMkLst>
            <pc:docMk/>
            <pc:sldMk cId="279123330" sldId="269"/>
            <ac:spMk id="5" creationId="{800368A3-754A-C145-5445-5591060AEF41}"/>
          </ac:spMkLst>
        </pc:spChg>
      </pc:sldChg>
      <pc:sldChg chg="modSp new mod">
        <pc:chgData name="nikunj katara" userId="b2ef86bb2f0cb8a6" providerId="LiveId" clId="{799DE210-D20B-4D00-B2E6-C9C8FB973321}" dt="2022-07-12T09:21:01.450" v="560" actId="20577"/>
        <pc:sldMkLst>
          <pc:docMk/>
          <pc:sldMk cId="2008041090" sldId="270"/>
        </pc:sldMkLst>
        <pc:spChg chg="mod">
          <ac:chgData name="nikunj katara" userId="b2ef86bb2f0cb8a6" providerId="LiveId" clId="{799DE210-D20B-4D00-B2E6-C9C8FB973321}" dt="2022-07-12T09:21:01.450" v="560" actId="20577"/>
          <ac:spMkLst>
            <pc:docMk/>
            <pc:sldMk cId="2008041090" sldId="270"/>
            <ac:spMk id="2" creationId="{812AFC90-E82A-7C2A-6A25-6E31A7AE3FF0}"/>
          </ac:spMkLst>
        </pc:spChg>
        <pc:spChg chg="mod">
          <ac:chgData name="nikunj katara" userId="b2ef86bb2f0cb8a6" providerId="LiveId" clId="{799DE210-D20B-4D00-B2E6-C9C8FB973321}" dt="2022-07-12T09:20:57.341" v="559" actId="6549"/>
          <ac:spMkLst>
            <pc:docMk/>
            <pc:sldMk cId="2008041090" sldId="270"/>
            <ac:spMk id="3" creationId="{C61F0A6E-8337-8F2C-1C50-3F9BF807CD7A}"/>
          </ac:spMkLst>
        </pc:spChg>
      </pc:sldChg>
      <pc:sldChg chg="modSp new mod">
        <pc:chgData name="nikunj katara" userId="b2ef86bb2f0cb8a6" providerId="LiveId" clId="{799DE210-D20B-4D00-B2E6-C9C8FB973321}" dt="2022-07-12T09:21:17.029" v="563" actId="6549"/>
        <pc:sldMkLst>
          <pc:docMk/>
          <pc:sldMk cId="3591528456" sldId="271"/>
        </pc:sldMkLst>
        <pc:spChg chg="mod">
          <ac:chgData name="nikunj katara" userId="b2ef86bb2f0cb8a6" providerId="LiveId" clId="{799DE210-D20B-4D00-B2E6-C9C8FB973321}" dt="2022-07-12T09:21:05.135" v="561" actId="20577"/>
          <ac:spMkLst>
            <pc:docMk/>
            <pc:sldMk cId="3591528456" sldId="271"/>
            <ac:spMk id="2" creationId="{3227E2CF-6760-AE44-D50F-B3E99850064F}"/>
          </ac:spMkLst>
        </pc:spChg>
        <pc:spChg chg="mod">
          <ac:chgData name="nikunj katara" userId="b2ef86bb2f0cb8a6" providerId="LiveId" clId="{799DE210-D20B-4D00-B2E6-C9C8FB973321}" dt="2022-07-12T09:21:17.029" v="563" actId="6549"/>
          <ac:spMkLst>
            <pc:docMk/>
            <pc:sldMk cId="3591528456" sldId="271"/>
            <ac:spMk id="3" creationId="{380DA094-423B-716D-5237-F400D8947CC5}"/>
          </ac:spMkLst>
        </pc:spChg>
      </pc:sldChg>
      <pc:sldChg chg="addSp delSp modSp new mod modClrScheme chgLayout">
        <pc:chgData name="nikunj katara" userId="b2ef86bb2f0cb8a6" providerId="LiveId" clId="{799DE210-D20B-4D00-B2E6-C9C8FB973321}" dt="2022-07-12T09:16:33.170" v="545" actId="1076"/>
        <pc:sldMkLst>
          <pc:docMk/>
          <pc:sldMk cId="95900720" sldId="272"/>
        </pc:sldMkLst>
        <pc:spChg chg="del mod ord">
          <ac:chgData name="nikunj katara" userId="b2ef86bb2f0cb8a6" providerId="LiveId" clId="{799DE210-D20B-4D00-B2E6-C9C8FB973321}" dt="2022-07-12T08:56:18.178" v="479" actId="700"/>
          <ac:spMkLst>
            <pc:docMk/>
            <pc:sldMk cId="95900720" sldId="272"/>
            <ac:spMk id="2" creationId="{9D40A2FE-AE3E-476F-3432-EC835AD9A077}"/>
          </ac:spMkLst>
        </pc:spChg>
        <pc:spChg chg="del mod ord">
          <ac:chgData name="nikunj katara" userId="b2ef86bb2f0cb8a6" providerId="LiveId" clId="{799DE210-D20B-4D00-B2E6-C9C8FB973321}" dt="2022-07-12T08:56:18.178" v="479" actId="700"/>
          <ac:spMkLst>
            <pc:docMk/>
            <pc:sldMk cId="95900720" sldId="272"/>
            <ac:spMk id="3" creationId="{59CEA6E7-D0F5-0C17-A097-5330490274FA}"/>
          </ac:spMkLst>
        </pc:spChg>
        <pc:spChg chg="add mod ord">
          <ac:chgData name="nikunj katara" userId="b2ef86bb2f0cb8a6" providerId="LiveId" clId="{799DE210-D20B-4D00-B2E6-C9C8FB973321}" dt="2022-07-12T09:16:33.170" v="545" actId="1076"/>
          <ac:spMkLst>
            <pc:docMk/>
            <pc:sldMk cId="95900720" sldId="272"/>
            <ac:spMk id="4" creationId="{C235086C-5351-43F8-1E72-2358F8B2FB66}"/>
          </ac:spMkLst>
        </pc:spChg>
        <pc:spChg chg="add del mod ord">
          <ac:chgData name="nikunj katara" userId="b2ef86bb2f0cb8a6" providerId="LiveId" clId="{799DE210-D20B-4D00-B2E6-C9C8FB973321}" dt="2022-07-12T09:16:18.372" v="542" actId="478"/>
          <ac:spMkLst>
            <pc:docMk/>
            <pc:sldMk cId="95900720" sldId="272"/>
            <ac:spMk id="5" creationId="{6E30FBA1-CF11-B93D-5145-6844222E3D47}"/>
          </ac:spMkLst>
        </pc:spChg>
        <pc:spChg chg="add del mod ord">
          <ac:chgData name="nikunj katara" userId="b2ef86bb2f0cb8a6" providerId="LiveId" clId="{799DE210-D20B-4D00-B2E6-C9C8FB973321}" dt="2022-07-12T09:16:15.143" v="541" actId="478"/>
          <ac:spMkLst>
            <pc:docMk/>
            <pc:sldMk cId="95900720" sldId="272"/>
            <ac:spMk id="6" creationId="{FCCC4FB4-206A-96A8-39D7-99668302BE0D}"/>
          </ac:spMkLst>
        </pc:spChg>
      </pc:sldChg>
      <pc:sldChg chg="modSp new del mod">
        <pc:chgData name="nikunj katara" userId="b2ef86bb2f0cb8a6" providerId="LiveId" clId="{799DE210-D20B-4D00-B2E6-C9C8FB973321}" dt="2022-07-12T08:55:42.649" v="477" actId="47"/>
        <pc:sldMkLst>
          <pc:docMk/>
          <pc:sldMk cId="1623665743" sldId="272"/>
        </pc:sldMkLst>
        <pc:spChg chg="mod">
          <ac:chgData name="nikunj katara" userId="b2ef86bb2f0cb8a6" providerId="LiveId" clId="{799DE210-D20B-4D00-B2E6-C9C8FB973321}" dt="2022-07-12T07:32:57.312" v="467" actId="20577"/>
          <ac:spMkLst>
            <pc:docMk/>
            <pc:sldMk cId="1623665743" sldId="272"/>
            <ac:spMk id="2" creationId="{1A35C26C-1E7D-6BC8-B306-8207EC47063A}"/>
          </ac:spMkLst>
        </pc:spChg>
        <pc:spChg chg="mod">
          <ac:chgData name="nikunj katara" userId="b2ef86bb2f0cb8a6" providerId="LiveId" clId="{799DE210-D20B-4D00-B2E6-C9C8FB973321}" dt="2022-07-12T07:33:50.005" v="471" actId="27636"/>
          <ac:spMkLst>
            <pc:docMk/>
            <pc:sldMk cId="1623665743" sldId="272"/>
            <ac:spMk id="3" creationId="{00CF9202-7648-B1C5-ACBA-B3D54261BFB1}"/>
          </ac:spMkLst>
        </pc:spChg>
      </pc:sldChg>
      <pc:sldChg chg="modSp new del mod">
        <pc:chgData name="nikunj katara" userId="b2ef86bb2f0cb8a6" providerId="LiveId" clId="{799DE210-D20B-4D00-B2E6-C9C8FB973321}" dt="2022-07-12T07:34:47.902" v="476" actId="47"/>
        <pc:sldMkLst>
          <pc:docMk/>
          <pc:sldMk cId="1969917896" sldId="273"/>
        </pc:sldMkLst>
        <pc:spChg chg="mod">
          <ac:chgData name="nikunj katara" userId="b2ef86bb2f0cb8a6" providerId="LiveId" clId="{799DE210-D20B-4D00-B2E6-C9C8FB973321}" dt="2022-07-12T07:34:18.269" v="475"/>
          <ac:spMkLst>
            <pc:docMk/>
            <pc:sldMk cId="1969917896" sldId="273"/>
            <ac:spMk id="2" creationId="{AA639779-190C-E7E8-7DD5-98D3741CE7B2}"/>
          </ac:spMkLst>
        </pc:spChg>
      </pc:sldChg>
      <pc:sldChg chg="modSp new mod">
        <pc:chgData name="nikunj katara" userId="b2ef86bb2f0cb8a6" providerId="LiveId" clId="{799DE210-D20B-4D00-B2E6-C9C8FB973321}" dt="2022-07-12T11:35:13.474" v="623" actId="123"/>
        <pc:sldMkLst>
          <pc:docMk/>
          <pc:sldMk cId="2783221684" sldId="273"/>
        </pc:sldMkLst>
        <pc:spChg chg="mod">
          <ac:chgData name="nikunj katara" userId="b2ef86bb2f0cb8a6" providerId="LiveId" clId="{799DE210-D20B-4D00-B2E6-C9C8FB973321}" dt="2022-07-12T11:35:04.490" v="622"/>
          <ac:spMkLst>
            <pc:docMk/>
            <pc:sldMk cId="2783221684" sldId="273"/>
            <ac:spMk id="2" creationId="{E19AC6C1-4C1F-362A-A4FA-054879F84732}"/>
          </ac:spMkLst>
        </pc:spChg>
        <pc:spChg chg="mod">
          <ac:chgData name="nikunj katara" userId="b2ef86bb2f0cb8a6" providerId="LiveId" clId="{799DE210-D20B-4D00-B2E6-C9C8FB973321}" dt="2022-07-12T11:35:13.474" v="623" actId="123"/>
          <ac:spMkLst>
            <pc:docMk/>
            <pc:sldMk cId="2783221684" sldId="273"/>
            <ac:spMk id="3" creationId="{1A466865-6417-75C0-6AEF-1A9327F766D9}"/>
          </ac:spMkLst>
        </pc:spChg>
      </pc:sldChg>
      <pc:sldChg chg="addSp delSp modSp new mod modClrScheme chgLayout">
        <pc:chgData name="nikunj katara" userId="b2ef86bb2f0cb8a6" providerId="LiveId" clId="{799DE210-D20B-4D00-B2E6-C9C8FB973321}" dt="2022-07-12T11:38:08.090" v="628" actId="1076"/>
        <pc:sldMkLst>
          <pc:docMk/>
          <pc:sldMk cId="2747760498" sldId="274"/>
        </pc:sldMkLst>
        <pc:spChg chg="del">
          <ac:chgData name="nikunj katara" userId="b2ef86bb2f0cb8a6" providerId="LiveId" clId="{799DE210-D20B-4D00-B2E6-C9C8FB973321}" dt="2022-07-12T11:37:50.023" v="625" actId="700"/>
          <ac:spMkLst>
            <pc:docMk/>
            <pc:sldMk cId="2747760498" sldId="274"/>
            <ac:spMk id="2" creationId="{2A77D956-36F5-6A31-07D6-C24A5F3E927F}"/>
          </ac:spMkLst>
        </pc:spChg>
        <pc:spChg chg="del">
          <ac:chgData name="nikunj katara" userId="b2ef86bb2f0cb8a6" providerId="LiveId" clId="{799DE210-D20B-4D00-B2E6-C9C8FB973321}" dt="2022-07-12T11:37:50.023" v="625" actId="700"/>
          <ac:spMkLst>
            <pc:docMk/>
            <pc:sldMk cId="2747760498" sldId="274"/>
            <ac:spMk id="3" creationId="{4EEEBE1F-E483-8875-1313-865E099D57B0}"/>
          </ac:spMkLst>
        </pc:spChg>
        <pc:picChg chg="add mod">
          <ac:chgData name="nikunj katara" userId="b2ef86bb2f0cb8a6" providerId="LiveId" clId="{799DE210-D20B-4D00-B2E6-C9C8FB973321}" dt="2022-07-12T11:38:08.090" v="628" actId="1076"/>
          <ac:picMkLst>
            <pc:docMk/>
            <pc:sldMk cId="2747760498" sldId="274"/>
            <ac:picMk id="1026" creationId="{191AC8FA-D22D-5E00-216E-0E586A5A57B4}"/>
          </ac:picMkLst>
        </pc:picChg>
      </pc:sldChg>
      <pc:sldChg chg="addSp delSp modSp new mod modClrScheme chgLayout">
        <pc:chgData name="nikunj katara" userId="b2ef86bb2f0cb8a6" providerId="LiveId" clId="{799DE210-D20B-4D00-B2E6-C9C8FB973321}" dt="2022-07-12T12:01:12.692" v="812" actId="20577"/>
        <pc:sldMkLst>
          <pc:docMk/>
          <pc:sldMk cId="3203638537" sldId="275"/>
        </pc:sldMkLst>
        <pc:spChg chg="add del mod">
          <ac:chgData name="nikunj katara" userId="b2ef86bb2f0cb8a6" providerId="LiveId" clId="{799DE210-D20B-4D00-B2E6-C9C8FB973321}" dt="2022-07-12T11:39:34.227" v="645" actId="1076"/>
          <ac:spMkLst>
            <pc:docMk/>
            <pc:sldMk cId="3203638537" sldId="275"/>
            <ac:spMk id="2" creationId="{EF29A9E5-8E9B-9614-C6D0-C6516589C5E4}"/>
          </ac:spMkLst>
        </pc:spChg>
        <pc:spChg chg="add mod">
          <ac:chgData name="nikunj katara" userId="b2ef86bb2f0cb8a6" providerId="LiveId" clId="{799DE210-D20B-4D00-B2E6-C9C8FB973321}" dt="2022-07-12T12:01:12.692" v="812" actId="20577"/>
          <ac:spMkLst>
            <pc:docMk/>
            <pc:sldMk cId="3203638537" sldId="275"/>
            <ac:spMk id="3" creationId="{FB5B4B9B-CBEA-D8D8-87D0-347F99488961}"/>
          </ac:spMkLst>
        </pc:spChg>
      </pc:sldChg>
      <pc:sldChg chg="modSp new mod">
        <pc:chgData name="nikunj katara" userId="b2ef86bb2f0cb8a6" providerId="LiveId" clId="{799DE210-D20B-4D00-B2E6-C9C8FB973321}" dt="2022-07-12T12:01:55.288" v="817" actId="2710"/>
        <pc:sldMkLst>
          <pc:docMk/>
          <pc:sldMk cId="1325039665" sldId="276"/>
        </pc:sldMkLst>
        <pc:spChg chg="mod">
          <ac:chgData name="nikunj katara" userId="b2ef86bb2f0cb8a6" providerId="LiveId" clId="{799DE210-D20B-4D00-B2E6-C9C8FB973321}" dt="2022-07-12T11:45:20.328" v="655" actId="20577"/>
          <ac:spMkLst>
            <pc:docMk/>
            <pc:sldMk cId="1325039665" sldId="276"/>
            <ac:spMk id="2" creationId="{D680F71B-F217-0177-450C-4E28B71329C3}"/>
          </ac:spMkLst>
        </pc:spChg>
        <pc:spChg chg="mod">
          <ac:chgData name="nikunj katara" userId="b2ef86bb2f0cb8a6" providerId="LiveId" clId="{799DE210-D20B-4D00-B2E6-C9C8FB973321}" dt="2022-07-12T12:01:55.288" v="817" actId="2710"/>
          <ac:spMkLst>
            <pc:docMk/>
            <pc:sldMk cId="1325039665" sldId="276"/>
            <ac:spMk id="3" creationId="{142D5916-3DCE-741C-A3C8-202FE3A809EC}"/>
          </ac:spMkLst>
        </pc:spChg>
      </pc:sldChg>
      <pc:sldChg chg="modSp new mod">
        <pc:chgData name="nikunj katara" userId="b2ef86bb2f0cb8a6" providerId="LiveId" clId="{799DE210-D20B-4D00-B2E6-C9C8FB973321}" dt="2022-07-12T12:02:08.386" v="819" actId="1076"/>
        <pc:sldMkLst>
          <pc:docMk/>
          <pc:sldMk cId="4129235404" sldId="277"/>
        </pc:sldMkLst>
        <pc:spChg chg="mod">
          <ac:chgData name="nikunj katara" userId="b2ef86bb2f0cb8a6" providerId="LiveId" clId="{799DE210-D20B-4D00-B2E6-C9C8FB973321}" dt="2022-07-12T11:47:23.207" v="666" actId="20577"/>
          <ac:spMkLst>
            <pc:docMk/>
            <pc:sldMk cId="4129235404" sldId="277"/>
            <ac:spMk id="2" creationId="{5B70BD9E-8EAE-2361-E163-384F2E81A509}"/>
          </ac:spMkLst>
        </pc:spChg>
        <pc:spChg chg="mod">
          <ac:chgData name="nikunj katara" userId="b2ef86bb2f0cb8a6" providerId="LiveId" clId="{799DE210-D20B-4D00-B2E6-C9C8FB973321}" dt="2022-07-12T12:02:08.386" v="819" actId="1076"/>
          <ac:spMkLst>
            <pc:docMk/>
            <pc:sldMk cId="4129235404" sldId="277"/>
            <ac:spMk id="3" creationId="{69C043FA-4715-984B-3B91-C75F8D1CC41E}"/>
          </ac:spMkLst>
        </pc:spChg>
      </pc:sldChg>
      <pc:sldChg chg="modSp new mod">
        <pc:chgData name="nikunj katara" userId="b2ef86bb2f0cb8a6" providerId="LiveId" clId="{799DE210-D20B-4D00-B2E6-C9C8FB973321}" dt="2022-07-12T12:02:24.259" v="820" actId="14100"/>
        <pc:sldMkLst>
          <pc:docMk/>
          <pc:sldMk cId="3601223037" sldId="278"/>
        </pc:sldMkLst>
        <pc:spChg chg="mod">
          <ac:chgData name="nikunj katara" userId="b2ef86bb2f0cb8a6" providerId="LiveId" clId="{799DE210-D20B-4D00-B2E6-C9C8FB973321}" dt="2022-07-12T12:02:24.259" v="820" actId="14100"/>
          <ac:spMkLst>
            <pc:docMk/>
            <pc:sldMk cId="3601223037" sldId="278"/>
            <ac:spMk id="2" creationId="{8C8AAFBC-0304-F0B4-7E74-41BC0CEBCD6B}"/>
          </ac:spMkLst>
        </pc:spChg>
        <pc:spChg chg="mod">
          <ac:chgData name="nikunj katara" userId="b2ef86bb2f0cb8a6" providerId="LiveId" clId="{799DE210-D20B-4D00-B2E6-C9C8FB973321}" dt="2022-07-12T11:49:47.782" v="692" actId="123"/>
          <ac:spMkLst>
            <pc:docMk/>
            <pc:sldMk cId="3601223037" sldId="278"/>
            <ac:spMk id="3" creationId="{FE52C11F-5187-5BB9-2E28-216CFA85634E}"/>
          </ac:spMkLst>
        </pc:spChg>
      </pc:sldChg>
      <pc:sldChg chg="addSp delSp modSp new mod">
        <pc:chgData name="nikunj katara" userId="b2ef86bb2f0cb8a6" providerId="LiveId" clId="{799DE210-D20B-4D00-B2E6-C9C8FB973321}" dt="2022-07-12T11:59:44.089" v="743" actId="20577"/>
        <pc:sldMkLst>
          <pc:docMk/>
          <pc:sldMk cId="2304581055" sldId="279"/>
        </pc:sldMkLst>
        <pc:spChg chg="mod">
          <ac:chgData name="nikunj katara" userId="b2ef86bb2f0cb8a6" providerId="LiveId" clId="{799DE210-D20B-4D00-B2E6-C9C8FB973321}" dt="2022-07-12T11:59:01.900" v="741" actId="1076"/>
          <ac:spMkLst>
            <pc:docMk/>
            <pc:sldMk cId="2304581055" sldId="279"/>
            <ac:spMk id="2" creationId="{617E0F1B-1944-2492-1A06-0DDD44B9C696}"/>
          </ac:spMkLst>
        </pc:spChg>
        <pc:spChg chg="mod">
          <ac:chgData name="nikunj katara" userId="b2ef86bb2f0cb8a6" providerId="LiveId" clId="{799DE210-D20B-4D00-B2E6-C9C8FB973321}" dt="2022-07-12T11:59:44.089" v="743" actId="20577"/>
          <ac:spMkLst>
            <pc:docMk/>
            <pc:sldMk cId="2304581055" sldId="279"/>
            <ac:spMk id="3" creationId="{EA47C72D-4C22-B7D7-8961-04596DBB2FE8}"/>
          </ac:spMkLst>
        </pc:spChg>
        <pc:spChg chg="add del">
          <ac:chgData name="nikunj katara" userId="b2ef86bb2f0cb8a6" providerId="LiveId" clId="{799DE210-D20B-4D00-B2E6-C9C8FB973321}" dt="2022-07-12T11:54:05.339" v="695"/>
          <ac:spMkLst>
            <pc:docMk/>
            <pc:sldMk cId="2304581055" sldId="279"/>
            <ac:spMk id="4" creationId="{2624C16B-9737-AD28-1FB1-17228959640C}"/>
          </ac:spMkLst>
        </pc:spChg>
        <pc:spChg chg="add del">
          <ac:chgData name="nikunj katara" userId="b2ef86bb2f0cb8a6" providerId="LiveId" clId="{799DE210-D20B-4D00-B2E6-C9C8FB973321}" dt="2022-07-12T11:54:05.339" v="695"/>
          <ac:spMkLst>
            <pc:docMk/>
            <pc:sldMk cId="2304581055" sldId="279"/>
            <ac:spMk id="5" creationId="{8A6329E5-347F-DCDD-0DD4-4D213B219E57}"/>
          </ac:spMkLst>
        </pc:spChg>
        <pc:spChg chg="add del">
          <ac:chgData name="nikunj katara" userId="b2ef86bb2f0cb8a6" providerId="LiveId" clId="{799DE210-D20B-4D00-B2E6-C9C8FB973321}" dt="2022-07-12T11:54:05.339" v="695"/>
          <ac:spMkLst>
            <pc:docMk/>
            <pc:sldMk cId="2304581055" sldId="279"/>
            <ac:spMk id="6" creationId="{0B85577D-E0F0-ED67-CE05-31920E486336}"/>
          </ac:spMkLst>
        </pc:spChg>
        <pc:spChg chg="add del">
          <ac:chgData name="nikunj katara" userId="b2ef86bb2f0cb8a6" providerId="LiveId" clId="{799DE210-D20B-4D00-B2E6-C9C8FB973321}" dt="2022-07-12T11:54:18.969" v="697"/>
          <ac:spMkLst>
            <pc:docMk/>
            <pc:sldMk cId="2304581055" sldId="279"/>
            <ac:spMk id="7" creationId="{0AF0BB6A-D616-7BE5-182A-C2457AE9D82C}"/>
          </ac:spMkLst>
        </pc:spChg>
        <pc:spChg chg="add del">
          <ac:chgData name="nikunj katara" userId="b2ef86bb2f0cb8a6" providerId="LiveId" clId="{799DE210-D20B-4D00-B2E6-C9C8FB973321}" dt="2022-07-12T11:54:18.969" v="697"/>
          <ac:spMkLst>
            <pc:docMk/>
            <pc:sldMk cId="2304581055" sldId="279"/>
            <ac:spMk id="8" creationId="{05775BAA-BE9A-9D46-6ADF-4ACFF22E4AD8}"/>
          </ac:spMkLst>
        </pc:spChg>
        <pc:spChg chg="add del">
          <ac:chgData name="nikunj katara" userId="b2ef86bb2f0cb8a6" providerId="LiveId" clId="{799DE210-D20B-4D00-B2E6-C9C8FB973321}" dt="2022-07-12T11:54:33.732" v="699"/>
          <ac:spMkLst>
            <pc:docMk/>
            <pc:sldMk cId="2304581055" sldId="279"/>
            <ac:spMk id="9" creationId="{0B9F968C-4DDA-DF0D-8506-219B723A3D5D}"/>
          </ac:spMkLst>
        </pc:spChg>
        <pc:spChg chg="add del">
          <ac:chgData name="nikunj katara" userId="b2ef86bb2f0cb8a6" providerId="LiveId" clId="{799DE210-D20B-4D00-B2E6-C9C8FB973321}" dt="2022-07-12T11:54:33.732" v="699"/>
          <ac:spMkLst>
            <pc:docMk/>
            <pc:sldMk cId="2304581055" sldId="279"/>
            <ac:spMk id="10" creationId="{DA207628-534A-43B4-5C31-0563375E572A}"/>
          </ac:spMkLst>
        </pc:spChg>
        <pc:spChg chg="add del">
          <ac:chgData name="nikunj katara" userId="b2ef86bb2f0cb8a6" providerId="LiveId" clId="{799DE210-D20B-4D00-B2E6-C9C8FB973321}" dt="2022-07-12T11:56:14.663" v="705"/>
          <ac:spMkLst>
            <pc:docMk/>
            <pc:sldMk cId="2304581055" sldId="279"/>
            <ac:spMk id="11" creationId="{3D781F77-D479-6AC2-1B4A-00D582C26E4F}"/>
          </ac:spMkLst>
        </pc:spChg>
        <pc:spChg chg="add del">
          <ac:chgData name="nikunj katara" userId="b2ef86bb2f0cb8a6" providerId="LiveId" clId="{799DE210-D20B-4D00-B2E6-C9C8FB973321}" dt="2022-07-12T11:56:14.663" v="705"/>
          <ac:spMkLst>
            <pc:docMk/>
            <pc:sldMk cId="2304581055" sldId="279"/>
            <ac:spMk id="12" creationId="{8D75DCE5-0F9C-3F4E-8278-3EFE34AFB75F}"/>
          </ac:spMkLst>
        </pc:spChg>
        <pc:picChg chg="add del">
          <ac:chgData name="nikunj katara" userId="b2ef86bb2f0cb8a6" providerId="LiveId" clId="{799DE210-D20B-4D00-B2E6-C9C8FB973321}" dt="2022-07-12T11:54:05.339" v="695"/>
          <ac:picMkLst>
            <pc:docMk/>
            <pc:sldMk cId="2304581055" sldId="279"/>
            <ac:picMk id="2050" creationId="{D34C1BE8-529A-0730-DEA4-3E5288EDBEFE}"/>
          </ac:picMkLst>
        </pc:picChg>
        <pc:picChg chg="add del">
          <ac:chgData name="nikunj katara" userId="b2ef86bb2f0cb8a6" providerId="LiveId" clId="{799DE210-D20B-4D00-B2E6-C9C8FB973321}" dt="2022-07-12T11:54:05.339" v="695"/>
          <ac:picMkLst>
            <pc:docMk/>
            <pc:sldMk cId="2304581055" sldId="279"/>
            <ac:picMk id="2051" creationId="{1B429D15-B899-246C-5246-57F1BBFA384A}"/>
          </ac:picMkLst>
        </pc:picChg>
        <pc:picChg chg="add del">
          <ac:chgData name="nikunj katara" userId="b2ef86bb2f0cb8a6" providerId="LiveId" clId="{799DE210-D20B-4D00-B2E6-C9C8FB973321}" dt="2022-07-12T11:54:18.969" v="697"/>
          <ac:picMkLst>
            <pc:docMk/>
            <pc:sldMk cId="2304581055" sldId="279"/>
            <ac:picMk id="2055" creationId="{612C3941-1084-A754-1F0A-FC647435A52A}"/>
          </ac:picMkLst>
        </pc:picChg>
        <pc:picChg chg="add del">
          <ac:chgData name="nikunj katara" userId="b2ef86bb2f0cb8a6" providerId="LiveId" clId="{799DE210-D20B-4D00-B2E6-C9C8FB973321}" dt="2022-07-12T11:54:18.969" v="697"/>
          <ac:picMkLst>
            <pc:docMk/>
            <pc:sldMk cId="2304581055" sldId="279"/>
            <ac:picMk id="2056" creationId="{1EB80F16-0C48-F971-83EA-A055A357B499}"/>
          </ac:picMkLst>
        </pc:picChg>
        <pc:picChg chg="add del">
          <ac:chgData name="nikunj katara" userId="b2ef86bb2f0cb8a6" providerId="LiveId" clId="{799DE210-D20B-4D00-B2E6-C9C8FB973321}" dt="2022-07-12T11:54:33.732" v="699"/>
          <ac:picMkLst>
            <pc:docMk/>
            <pc:sldMk cId="2304581055" sldId="279"/>
            <ac:picMk id="2059" creationId="{73DB8A9F-5A7A-8AF5-5BA1-3B4B3620AEAB}"/>
          </ac:picMkLst>
        </pc:picChg>
        <pc:picChg chg="add del">
          <ac:chgData name="nikunj katara" userId="b2ef86bb2f0cb8a6" providerId="LiveId" clId="{799DE210-D20B-4D00-B2E6-C9C8FB973321}" dt="2022-07-12T11:54:33.732" v="699"/>
          <ac:picMkLst>
            <pc:docMk/>
            <pc:sldMk cId="2304581055" sldId="279"/>
            <ac:picMk id="2060" creationId="{54DB09F0-842C-9AB8-4E31-D325308ED7D0}"/>
          </ac:picMkLst>
        </pc:picChg>
        <pc:picChg chg="add del">
          <ac:chgData name="nikunj katara" userId="b2ef86bb2f0cb8a6" providerId="LiveId" clId="{799DE210-D20B-4D00-B2E6-C9C8FB973321}" dt="2022-07-12T11:56:14.663" v="705"/>
          <ac:picMkLst>
            <pc:docMk/>
            <pc:sldMk cId="2304581055" sldId="279"/>
            <ac:picMk id="2063" creationId="{41F4D30D-CE33-36BA-840F-CAFA71FFF79A}"/>
          </ac:picMkLst>
        </pc:picChg>
        <pc:picChg chg="add del">
          <ac:chgData name="nikunj katara" userId="b2ef86bb2f0cb8a6" providerId="LiveId" clId="{799DE210-D20B-4D00-B2E6-C9C8FB973321}" dt="2022-07-12T11:56:14.663" v="705"/>
          <ac:picMkLst>
            <pc:docMk/>
            <pc:sldMk cId="2304581055" sldId="279"/>
            <ac:picMk id="2064" creationId="{C4C55327-C894-FA3A-2D1E-797DAF328CDE}"/>
          </ac:picMkLst>
        </pc:picChg>
      </pc:sldChg>
      <pc:sldChg chg="modSp new mod">
        <pc:chgData name="nikunj katara" userId="b2ef86bb2f0cb8a6" providerId="LiveId" clId="{799DE210-D20B-4D00-B2E6-C9C8FB973321}" dt="2022-07-12T12:00:59.129" v="802" actId="27636"/>
        <pc:sldMkLst>
          <pc:docMk/>
          <pc:sldMk cId="3538886683" sldId="280"/>
        </pc:sldMkLst>
        <pc:spChg chg="mod">
          <ac:chgData name="nikunj katara" userId="b2ef86bb2f0cb8a6" providerId="LiveId" clId="{799DE210-D20B-4D00-B2E6-C9C8FB973321}" dt="2022-07-12T12:00:31.454" v="793" actId="1076"/>
          <ac:spMkLst>
            <pc:docMk/>
            <pc:sldMk cId="3538886683" sldId="280"/>
            <ac:spMk id="2" creationId="{068FD555-88F5-7E3A-083B-B1FF6D716B54}"/>
          </ac:spMkLst>
        </pc:spChg>
        <pc:spChg chg="mod">
          <ac:chgData name="nikunj katara" userId="b2ef86bb2f0cb8a6" providerId="LiveId" clId="{799DE210-D20B-4D00-B2E6-C9C8FB973321}" dt="2022-07-12T12:00:59.129" v="802" actId="27636"/>
          <ac:spMkLst>
            <pc:docMk/>
            <pc:sldMk cId="3538886683" sldId="280"/>
            <ac:spMk id="3" creationId="{0C53B67A-E3A7-8984-BD1C-B0950E3FE9A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78995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80308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FFEB4D-D630-4FB7-9446-2B6B1B16A0BF}"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96831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256504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FFEB4D-D630-4FB7-9446-2B6B1B16A0BF}"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957811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333150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726966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409720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426360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149916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357679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5523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270384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21617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05F65C-3EBA-4B56-A206-1B4EBE69EC3E}" type="datetimeFigureOut">
              <a:rPr lang="en-IN" smtClean="0"/>
              <a:pPr/>
              <a:t>07-10-2022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174182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FFEB4D-D630-4FB7-9446-2B6B1B16A0BF}" type="slidenum">
              <a:rPr lang="en-IN" smtClean="0"/>
              <a:pPr/>
              <a:t>‹#›</a:t>
            </a:fld>
            <a:endParaRPr lang="en-IN"/>
          </a:p>
        </p:txBody>
      </p:sp>
      <p:sp>
        <p:nvSpPr>
          <p:cNvPr id="5" name="Date Placeholder 4"/>
          <p:cNvSpPr>
            <a:spLocks noGrp="1"/>
          </p:cNvSpPr>
          <p:nvPr>
            <p:ph type="dt" sz="half" idx="10"/>
          </p:nvPr>
        </p:nvSpPr>
        <p:spPr/>
        <p:txBody>
          <a:bodyPr/>
          <a:lstStyle/>
          <a:p>
            <a:fld id="{2C05F65C-3EBA-4B56-A206-1B4EBE69EC3E}" type="datetimeFigureOut">
              <a:rPr lang="en-IN" smtClean="0"/>
              <a:pPr/>
              <a:t>07-10-2022</a:t>
            </a:fld>
            <a:endParaRPr lang="en-IN"/>
          </a:p>
        </p:txBody>
      </p:sp>
    </p:spTree>
    <p:extLst>
      <p:ext uri="{BB962C8B-B14F-4D97-AF65-F5344CB8AC3E}">
        <p14:creationId xmlns:p14="http://schemas.microsoft.com/office/powerpoint/2010/main" xmlns="" val="308343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05F65C-3EBA-4B56-A206-1B4EBE69EC3E}" type="datetimeFigureOut">
              <a:rPr lang="en-IN" smtClean="0"/>
              <a:pPr/>
              <a:t>07-10-2022</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FFEB4D-D630-4FB7-9446-2B6B1B16A0BF}" type="slidenum">
              <a:rPr lang="en-IN" smtClean="0"/>
              <a:pPr/>
              <a:t>‹#›</a:t>
            </a:fld>
            <a:endParaRPr lang="en-IN"/>
          </a:p>
        </p:txBody>
      </p:sp>
    </p:spTree>
    <p:extLst>
      <p:ext uri="{BB962C8B-B14F-4D97-AF65-F5344CB8AC3E}">
        <p14:creationId xmlns:p14="http://schemas.microsoft.com/office/powerpoint/2010/main" xmlns="" val="19977428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Honourable_East_India_Company" TargetMode="External"/><Relationship Id="rId2" Type="http://schemas.openxmlformats.org/officeDocument/2006/relationships/hyperlink" Target="https://en.wikipedia.org/wiki/Golghar" TargetMode="External"/><Relationship Id="rId1" Type="http://schemas.openxmlformats.org/officeDocument/2006/relationships/slideLayout" Target="../slideLayouts/slideLayout12.xml"/><Relationship Id="rId4" Type="http://schemas.openxmlformats.org/officeDocument/2006/relationships/hyperlink" Target="https://en.wikipedia.org/wiki/Bengal_Arm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hyperlink" Target="https://en.wikipedia.org/wiki/Indian_copper_plate_inscrip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3C296F-6DA6-FF71-0E24-EBE2F42D8E75}"/>
              </a:ext>
            </a:extLst>
          </p:cNvPr>
          <p:cNvSpPr>
            <a:spLocks noGrp="1"/>
          </p:cNvSpPr>
          <p:nvPr>
            <p:ph type="ctrTitle"/>
          </p:nvPr>
        </p:nvSpPr>
        <p:spPr/>
        <p:txBody>
          <a:bodyPr/>
          <a:lstStyle/>
          <a:p>
            <a:r>
              <a:rPr lang="en-IN" b="1" dirty="0">
                <a:solidFill>
                  <a:schemeClr val="accent2">
                    <a:lumMod val="50000"/>
                  </a:schemeClr>
                </a:solidFill>
              </a:rPr>
              <a:t>Food Policy of India</a:t>
            </a:r>
            <a:r>
              <a:rPr lang="en-IN" dirty="0">
                <a:solidFill>
                  <a:schemeClr val="accent2">
                    <a:lumMod val="50000"/>
                  </a:schemeClr>
                </a:solidFill>
              </a:rPr>
              <a:t/>
            </a:r>
            <a:br>
              <a:rPr lang="en-IN" dirty="0">
                <a:solidFill>
                  <a:schemeClr val="accent2">
                    <a:lumMod val="50000"/>
                  </a:schemeClr>
                </a:solidFill>
              </a:rPr>
            </a:br>
            <a:r>
              <a:rPr lang="en-IN" dirty="0">
                <a:solidFill>
                  <a:schemeClr val="accent2">
                    <a:lumMod val="50000"/>
                  </a:schemeClr>
                </a:solidFill>
              </a:rPr>
              <a:t>&amp; </a:t>
            </a:r>
            <a:r>
              <a:rPr lang="en-IN" b="1" dirty="0">
                <a:solidFill>
                  <a:schemeClr val="accent2">
                    <a:lumMod val="50000"/>
                  </a:schemeClr>
                </a:solidFill>
              </a:rPr>
              <a:t>National Food Security Act </a:t>
            </a:r>
            <a:r>
              <a:rPr lang="en-IN" dirty="0">
                <a:solidFill>
                  <a:schemeClr val="accent2">
                    <a:lumMod val="50000"/>
                  </a:schemeClr>
                </a:solidFill>
              </a:rPr>
              <a:t>and its Implementation</a:t>
            </a:r>
          </a:p>
        </p:txBody>
      </p:sp>
      <p:sp>
        <p:nvSpPr>
          <p:cNvPr id="3" name="Subtitle 2">
            <a:extLst>
              <a:ext uri="{FF2B5EF4-FFF2-40B4-BE49-F238E27FC236}">
                <a16:creationId xmlns="" xmlns:a16="http://schemas.microsoft.com/office/drawing/2014/main" id="{35F59A80-EE05-C3E0-66E5-1D3E0F7A6484}"/>
              </a:ext>
            </a:extLst>
          </p:cNvPr>
          <p:cNvSpPr>
            <a:spLocks noGrp="1"/>
          </p:cNvSpPr>
          <p:nvPr>
            <p:ph type="subTitle" idx="1"/>
          </p:nvPr>
        </p:nvSpPr>
        <p:spPr>
          <a:xfrm>
            <a:off x="1496676" y="4819760"/>
            <a:ext cx="7766936" cy="1096899"/>
          </a:xfrm>
        </p:spPr>
        <p:txBody>
          <a:bodyPr>
            <a:normAutofit/>
          </a:bodyPr>
          <a:lstStyle/>
          <a:p>
            <a:r>
              <a:rPr lang="en-US" sz="2400" b="1" dirty="0">
                <a:solidFill>
                  <a:schemeClr val="accent2">
                    <a:lumMod val="50000"/>
                  </a:schemeClr>
                </a:solidFill>
                <a:effectLst>
                  <a:outerShdw blurRad="38100" dist="38100" dir="2700000" algn="tl">
                    <a:srgbClr val="000000">
                      <a:alpha val="43137"/>
                    </a:srgbClr>
                  </a:outerShdw>
                </a:effectLst>
              </a:rPr>
              <a:t>by Dr. Hemant Kumar Jaiswal, DGM(</a:t>
            </a:r>
            <a:r>
              <a:rPr lang="en-US" sz="2400" b="1" dirty="0" err="1">
                <a:solidFill>
                  <a:schemeClr val="accent2">
                    <a:lumMod val="50000"/>
                  </a:schemeClr>
                </a:solidFill>
                <a:effectLst>
                  <a:outerShdw blurRad="38100" dist="38100" dir="2700000" algn="tl">
                    <a:srgbClr val="000000">
                      <a:alpha val="43137"/>
                    </a:srgbClr>
                  </a:outerShdw>
                </a:effectLst>
              </a:rPr>
              <a:t>Opns</a:t>
            </a:r>
            <a:r>
              <a:rPr lang="en-US" sz="2400" b="1" dirty="0">
                <a:solidFill>
                  <a:schemeClr val="accent2">
                    <a:lumMod val="50000"/>
                  </a:schemeClr>
                </a:solidFill>
                <a:effectLst>
                  <a:outerShdw blurRad="38100" dist="38100" dir="2700000" algn="tl">
                    <a:srgbClr val="000000">
                      <a:alpha val="43137"/>
                    </a:srgbClr>
                  </a:outerShdw>
                </a:effectLst>
              </a:rPr>
              <a:t>)</a:t>
            </a:r>
          </a:p>
          <a:p>
            <a:r>
              <a:rPr lang="en-US" sz="2400" b="1" dirty="0">
                <a:solidFill>
                  <a:schemeClr val="accent2">
                    <a:lumMod val="50000"/>
                  </a:schemeClr>
                </a:solidFill>
                <a:effectLst>
                  <a:outerShdw blurRad="38100" dist="38100" dir="2700000" algn="tl">
                    <a:srgbClr val="000000">
                      <a:alpha val="43137"/>
                    </a:srgbClr>
                  </a:outerShdw>
                </a:effectLst>
              </a:rPr>
              <a:t>FCI RO Ahmedabad</a:t>
            </a:r>
            <a:endParaRPr lang="en-IN" sz="24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19919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CI\Downloads\800px-Golghar_at_Bankipur,_near_Patna,_1814-1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3618" y="469877"/>
            <a:ext cx="8136082" cy="5369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2296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191AC8FA-D22D-5E00-216E-0E586A5A57B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4955" y="361109"/>
            <a:ext cx="11722089" cy="6135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2654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29A9E5-8E9B-9614-C6D0-C6516589C5E4}"/>
              </a:ext>
            </a:extLst>
          </p:cNvPr>
          <p:cNvSpPr>
            <a:spLocks noGrp="1"/>
          </p:cNvSpPr>
          <p:nvPr>
            <p:ph type="title"/>
          </p:nvPr>
        </p:nvSpPr>
        <p:spPr>
          <a:xfrm>
            <a:off x="677335" y="546941"/>
            <a:ext cx="8596668" cy="945683"/>
          </a:xfrm>
        </p:spPr>
        <p:txBody>
          <a:bodyPr/>
          <a:lstStyle/>
          <a:p>
            <a:pPr algn="ctr"/>
            <a:r>
              <a:rPr lang="en-IN" dirty="0"/>
              <a:t>Golghar</a:t>
            </a:r>
          </a:p>
        </p:txBody>
      </p:sp>
      <p:sp>
        <p:nvSpPr>
          <p:cNvPr id="3" name="Text Placeholder 2">
            <a:extLst>
              <a:ext uri="{FF2B5EF4-FFF2-40B4-BE49-F238E27FC236}">
                <a16:creationId xmlns="" xmlns:a16="http://schemas.microsoft.com/office/drawing/2014/main" id="{FB5B4B9B-CBEA-D8D8-87D0-347F99488961}"/>
              </a:ext>
            </a:extLst>
          </p:cNvPr>
          <p:cNvSpPr>
            <a:spLocks noGrp="1"/>
          </p:cNvSpPr>
          <p:nvPr>
            <p:ph type="body" idx="1"/>
          </p:nvPr>
        </p:nvSpPr>
        <p:spPr>
          <a:xfrm>
            <a:off x="677335" y="1734671"/>
            <a:ext cx="8596668" cy="4306691"/>
          </a:xfrm>
        </p:spPr>
        <p:txBody>
          <a:bodyPr>
            <a:normAutofit/>
          </a:bodyPr>
          <a:lstStyle/>
          <a:p>
            <a:pPr algn="just">
              <a:lnSpc>
                <a:spcPct val="150000"/>
              </a:lnSpc>
            </a:pPr>
            <a:r>
              <a:rPr lang="en-US" b="0" i="0" dirty="0">
                <a:solidFill>
                  <a:schemeClr val="accent2">
                    <a:lumMod val="50000"/>
                  </a:schemeClr>
                </a:solidFill>
                <a:effectLst/>
                <a:latin typeface="+mj-lt"/>
              </a:rPr>
              <a:t>          According to a contemporary inscription at its base, the Golghar in Patna was intended to be just the first of a series of huge grain stores. In the end, however, no others were ever built. The granary was "part of a general plan … for the perpetual prevention of famine in these provinces".</a:t>
            </a:r>
            <a:r>
              <a:rPr lang="en-US" b="0" i="0" u="none" strike="noStrike" baseline="30000" dirty="0">
                <a:solidFill>
                  <a:schemeClr val="accent2">
                    <a:lumMod val="50000"/>
                  </a:schemeClr>
                </a:solidFill>
                <a:effectLst/>
                <a:latin typeface="+mj-lt"/>
                <a:hlinkClick r:id="rId2">
                  <a:extLst>
                    <a:ext uri="{A12FA001-AC4F-418D-AE19-62706E023703}">
                      <ahyp:hlinkClr xmlns="" xmlns:ahyp="http://schemas.microsoft.com/office/drawing/2018/hyperlinkcolor" val="tx"/>
                    </a:ext>
                  </a:extLst>
                </a:hlinkClick>
              </a:rPr>
              <a:t>[1]</a:t>
            </a:r>
            <a:endParaRPr lang="en-US" b="0" i="0" dirty="0">
              <a:solidFill>
                <a:schemeClr val="accent2">
                  <a:lumMod val="50000"/>
                </a:schemeClr>
              </a:solidFill>
              <a:effectLst/>
              <a:latin typeface="+mj-lt"/>
            </a:endParaRPr>
          </a:p>
          <a:p>
            <a:pPr algn="just">
              <a:lnSpc>
                <a:spcPct val="150000"/>
              </a:lnSpc>
            </a:pPr>
            <a:r>
              <a:rPr lang="en-US" b="0" i="0" dirty="0">
                <a:solidFill>
                  <a:schemeClr val="accent2">
                    <a:lumMod val="50000"/>
                  </a:schemeClr>
                </a:solidFill>
                <a:effectLst/>
                <a:latin typeface="+mj-lt"/>
              </a:rPr>
              <a:t>The beehive - shaped structure was designed by John </a:t>
            </a:r>
            <a:r>
              <a:rPr lang="en-US" b="0" i="0" dirty="0" err="1">
                <a:solidFill>
                  <a:schemeClr val="accent2">
                    <a:lumMod val="50000"/>
                  </a:schemeClr>
                </a:solidFill>
                <a:effectLst/>
                <a:latin typeface="+mj-lt"/>
              </a:rPr>
              <a:t>Garstin</a:t>
            </a:r>
            <a:r>
              <a:rPr lang="en-US" b="0" i="0" dirty="0">
                <a:solidFill>
                  <a:schemeClr val="accent2">
                    <a:lumMod val="50000"/>
                  </a:schemeClr>
                </a:solidFill>
                <a:effectLst/>
                <a:latin typeface="+mj-lt"/>
              </a:rPr>
              <a:t> of the Bengal Engineers, part of the </a:t>
            </a:r>
            <a:r>
              <a:rPr lang="en-US" b="0" i="0" u="none" strike="noStrike" dirty="0">
                <a:solidFill>
                  <a:schemeClr val="accent2">
                    <a:lumMod val="50000"/>
                  </a:schemeClr>
                </a:solidFill>
                <a:effectLst/>
                <a:latin typeface="+mj-lt"/>
                <a:hlinkClick r:id="rId3" tooltip="Honourable East India Company">
                  <a:extLst>
                    <a:ext uri="{A12FA001-AC4F-418D-AE19-62706E023703}">
                      <ahyp:hlinkClr xmlns="" xmlns:ahyp="http://schemas.microsoft.com/office/drawing/2018/hyperlinkcolor" val="tx"/>
                    </a:ext>
                  </a:extLst>
                </a:hlinkClick>
              </a:rPr>
              <a:t>East India Company</a:t>
            </a:r>
            <a:r>
              <a:rPr lang="en-US" b="0" i="0" dirty="0">
                <a:solidFill>
                  <a:schemeClr val="accent2">
                    <a:lumMod val="50000"/>
                  </a:schemeClr>
                </a:solidFill>
                <a:effectLst/>
                <a:latin typeface="+mj-lt"/>
              </a:rPr>
              <a:t>'s </a:t>
            </a:r>
            <a:r>
              <a:rPr lang="en-US" b="0" i="0" u="none" strike="noStrike" dirty="0">
                <a:solidFill>
                  <a:schemeClr val="accent2">
                    <a:lumMod val="50000"/>
                  </a:schemeClr>
                </a:solidFill>
                <a:effectLst/>
                <a:latin typeface="+mj-lt"/>
                <a:hlinkClick r:id="rId4" tooltip="Bengal Army">
                  <a:extLst>
                    <a:ext uri="{A12FA001-AC4F-418D-AE19-62706E023703}">
                      <ahyp:hlinkClr xmlns="" xmlns:ahyp="http://schemas.microsoft.com/office/drawing/2018/hyperlinkcolor" val="tx"/>
                    </a:ext>
                  </a:extLst>
                </a:hlinkClick>
              </a:rPr>
              <a:t>Bengal Army</a:t>
            </a:r>
            <a:r>
              <a:rPr lang="en-US" b="0" i="0" dirty="0">
                <a:solidFill>
                  <a:schemeClr val="accent2">
                    <a:lumMod val="50000"/>
                  </a:schemeClr>
                </a:solidFill>
                <a:effectLst/>
                <a:latin typeface="+mj-lt"/>
              </a:rPr>
              <a:t>. Its construction was completed on 20 July 1786.</a:t>
            </a:r>
          </a:p>
        </p:txBody>
      </p:sp>
    </p:spTree>
    <p:extLst>
      <p:ext uri="{BB962C8B-B14F-4D97-AF65-F5344CB8AC3E}">
        <p14:creationId xmlns:p14="http://schemas.microsoft.com/office/powerpoint/2010/main" xmlns="" val="3135665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CI\Downloads\640px-Soghaura_inscripti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4336" y="2836718"/>
            <a:ext cx="4752106" cy="3564080"/>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4809" y="61912"/>
            <a:ext cx="4191000" cy="673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65017" y="322118"/>
            <a:ext cx="5974773" cy="2123658"/>
          </a:xfrm>
          <a:prstGeom prst="rect">
            <a:avLst/>
          </a:prstGeom>
          <a:noFill/>
        </p:spPr>
        <p:txBody>
          <a:bodyPr wrap="square" rtlCol="0">
            <a:spAutoFit/>
          </a:bodyPr>
          <a:lstStyle/>
          <a:p>
            <a:r>
              <a:rPr lang="en-IN" dirty="0">
                <a:solidFill>
                  <a:schemeClr val="accent1">
                    <a:lumMod val="50000"/>
                  </a:schemeClr>
                </a:solidFill>
              </a:rPr>
              <a:t>This is the oldest </a:t>
            </a:r>
            <a:r>
              <a:rPr lang="en-IN" dirty="0">
                <a:solidFill>
                  <a:schemeClr val="accent1">
                    <a:lumMod val="50000"/>
                  </a:schemeClr>
                </a:solidFill>
                <a:hlinkClick r:id="rId4" tooltip="Indian copper plate inscriptions"/>
              </a:rPr>
              <a:t>Indian copper plate inscription</a:t>
            </a:r>
            <a:r>
              <a:rPr lang="en-IN" dirty="0">
                <a:solidFill>
                  <a:schemeClr val="accent1">
                    <a:lumMod val="50000"/>
                  </a:schemeClr>
                </a:solidFill>
              </a:rPr>
              <a:t> known.</a:t>
            </a:r>
            <a:r>
              <a:rPr lang="en-IN" b="1" dirty="0">
                <a:solidFill>
                  <a:schemeClr val="accent1">
                    <a:lumMod val="50000"/>
                  </a:schemeClr>
                </a:solidFill>
              </a:rPr>
              <a:t> </a:t>
            </a:r>
            <a:r>
              <a:rPr lang="en-IN" sz="1600" dirty="0">
                <a:solidFill>
                  <a:schemeClr val="accent1">
                    <a:lumMod val="50000"/>
                  </a:schemeClr>
                </a:solidFill>
              </a:rPr>
              <a:t>The </a:t>
            </a:r>
            <a:r>
              <a:rPr lang="en-IN" sz="1600" dirty="0" err="1">
                <a:solidFill>
                  <a:schemeClr val="accent1">
                    <a:lumMod val="50000"/>
                  </a:schemeClr>
                </a:solidFill>
              </a:rPr>
              <a:t>Sohgaura</a:t>
            </a:r>
            <a:r>
              <a:rPr lang="en-IN" sz="1600" dirty="0">
                <a:solidFill>
                  <a:schemeClr val="accent1">
                    <a:lumMod val="50000"/>
                  </a:schemeClr>
                </a:solidFill>
              </a:rPr>
              <a:t> Copper-plate was found at </a:t>
            </a:r>
            <a:r>
              <a:rPr lang="en-IN" sz="1600" dirty="0" err="1">
                <a:solidFill>
                  <a:schemeClr val="accent1">
                    <a:lumMod val="50000"/>
                  </a:schemeClr>
                </a:solidFill>
              </a:rPr>
              <a:t>Sohgaura</a:t>
            </a:r>
            <a:r>
              <a:rPr lang="en-IN" sz="1600" dirty="0">
                <a:solidFill>
                  <a:schemeClr val="accent1">
                    <a:lumMod val="50000"/>
                  </a:schemeClr>
                </a:solidFill>
              </a:rPr>
              <a:t>, in Gorakhpur district of </a:t>
            </a:r>
            <a:r>
              <a:rPr lang="en-IN" sz="1600">
                <a:solidFill>
                  <a:schemeClr val="accent1">
                    <a:lumMod val="50000"/>
                  </a:schemeClr>
                </a:solidFill>
              </a:rPr>
              <a:t>Uttar </a:t>
            </a:r>
            <a:r>
              <a:rPr lang="en-IN" sz="1600" smtClean="0">
                <a:solidFill>
                  <a:schemeClr val="accent1">
                    <a:lumMod val="50000"/>
                  </a:schemeClr>
                </a:solidFill>
              </a:rPr>
              <a:t>Pradesh, </a:t>
            </a:r>
            <a:r>
              <a:rPr lang="en-IN" sz="1600" dirty="0">
                <a:solidFill>
                  <a:schemeClr val="accent1">
                    <a:lumMod val="50000"/>
                  </a:schemeClr>
                </a:solidFill>
              </a:rPr>
              <a:t>and is supposed to be from the </a:t>
            </a:r>
            <a:r>
              <a:rPr lang="en-IN" sz="1600" dirty="0" err="1">
                <a:solidFill>
                  <a:schemeClr val="accent1">
                    <a:lumMod val="50000"/>
                  </a:schemeClr>
                </a:solidFill>
              </a:rPr>
              <a:t>Mauryan</a:t>
            </a:r>
            <a:r>
              <a:rPr lang="en-IN" sz="1600" dirty="0">
                <a:solidFill>
                  <a:schemeClr val="accent1">
                    <a:lumMod val="50000"/>
                  </a:schemeClr>
                </a:solidFill>
              </a:rPr>
              <a:t> period. The inscription is in </a:t>
            </a:r>
            <a:r>
              <a:rPr lang="en-IN" sz="1600" dirty="0" err="1">
                <a:solidFill>
                  <a:schemeClr val="accent1">
                    <a:lumMod val="50000"/>
                  </a:schemeClr>
                </a:solidFill>
              </a:rPr>
              <a:t>Brahmi</a:t>
            </a:r>
            <a:r>
              <a:rPr lang="en-IN" sz="1600" dirty="0">
                <a:solidFill>
                  <a:schemeClr val="accent1">
                    <a:lumMod val="50000"/>
                  </a:schemeClr>
                </a:solidFill>
              </a:rPr>
              <a:t> script and records a royal order to establish two grain depots  and the grains stored in the granary should be carefully distributed to fight against famine.</a:t>
            </a:r>
            <a:r>
              <a:rPr lang="en-IN" dirty="0">
                <a:solidFill>
                  <a:schemeClr val="accent1">
                    <a:lumMod val="50000"/>
                  </a:schemeClr>
                </a:solidFill>
              </a:rPr>
              <a:t/>
            </a:r>
            <a:br>
              <a:rPr lang="en-IN" dirty="0">
                <a:solidFill>
                  <a:schemeClr val="accent1">
                    <a:lumMod val="50000"/>
                  </a:schemeClr>
                </a:solidFill>
              </a:rPr>
            </a:br>
            <a:endParaRPr lang="en-IN" dirty="0">
              <a:solidFill>
                <a:schemeClr val="accent1">
                  <a:lumMod val="50000"/>
                </a:schemeClr>
              </a:solidFill>
            </a:endParaRPr>
          </a:p>
        </p:txBody>
      </p:sp>
    </p:spTree>
    <p:extLst>
      <p:ext uri="{BB962C8B-B14F-4D97-AF65-F5344CB8AC3E}">
        <p14:creationId xmlns:p14="http://schemas.microsoft.com/office/powerpoint/2010/main" xmlns="" val="245842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pitchFamily="18" charset="0"/>
              </a:rPr>
              <a:t>Food Policy Introduction </a:t>
            </a:r>
            <a:endParaRPr lang="en-US" dirty="0">
              <a:latin typeface="Century" pitchFamily="18" charset="0"/>
            </a:endParaRPr>
          </a:p>
        </p:txBody>
      </p:sp>
      <p:sp>
        <p:nvSpPr>
          <p:cNvPr id="3" name="Content Placeholder 2"/>
          <p:cNvSpPr>
            <a:spLocks noGrp="1"/>
          </p:cNvSpPr>
          <p:nvPr>
            <p:ph idx="1"/>
          </p:nvPr>
        </p:nvSpPr>
        <p:spPr/>
        <p:txBody>
          <a:bodyPr/>
          <a:lstStyle/>
          <a:p>
            <a:pPr algn="just">
              <a:lnSpc>
                <a:spcPts val="3150"/>
              </a:lnSpc>
            </a:pPr>
            <a:r>
              <a:rPr lang="en-US" sz="2400" b="1" dirty="0" smtClean="0">
                <a:latin typeface="Century" pitchFamily="18" charset="0"/>
              </a:rPr>
              <a:t>Food policy </a:t>
            </a:r>
            <a:r>
              <a:rPr lang="en-US" sz="2400" dirty="0" smtClean="0">
                <a:latin typeface="Century" pitchFamily="18" charset="0"/>
              </a:rPr>
              <a:t>refers to the collection of decisions made by governments, civil society, businesses, and inter-national organizations that shape our food systems, including production, processing, distribution and consumption of food.</a:t>
            </a:r>
          </a:p>
          <a:p>
            <a:pPr>
              <a:lnSpc>
                <a:spcPts val="3150"/>
              </a:lnSpc>
            </a:pPr>
            <a:endParaRPr lang="en-US" dirty="0"/>
          </a:p>
        </p:txBody>
      </p:sp>
    </p:spTree>
    <p:extLst>
      <p:ext uri="{BB962C8B-B14F-4D97-AF65-F5344CB8AC3E}">
        <p14:creationId xmlns:p14="http://schemas.microsoft.com/office/powerpoint/2010/main" xmlns="" val="1274474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pitchFamily="18" charset="0"/>
              </a:rPr>
              <a:t>Pre and Post Independence</a:t>
            </a:r>
            <a:endParaRPr lang="en-US" dirty="0">
              <a:latin typeface="Century" pitchFamily="18" charset="0"/>
            </a:endParaRPr>
          </a:p>
        </p:txBody>
      </p:sp>
      <p:sp>
        <p:nvSpPr>
          <p:cNvPr id="3" name="Content Placeholder 2"/>
          <p:cNvSpPr>
            <a:spLocks noGrp="1"/>
          </p:cNvSpPr>
          <p:nvPr>
            <p:ph idx="1"/>
          </p:nvPr>
        </p:nvSpPr>
        <p:spPr>
          <a:xfrm>
            <a:off x="609600" y="1600200"/>
            <a:ext cx="9189027" cy="4876800"/>
          </a:xfrm>
        </p:spPr>
        <p:txBody>
          <a:bodyPr/>
          <a:lstStyle/>
          <a:p>
            <a:pPr algn="just"/>
            <a:r>
              <a:rPr lang="en-US" sz="2400" dirty="0" smtClean="0">
                <a:latin typeface="Century" pitchFamily="18" charset="0"/>
              </a:rPr>
              <a:t>During the World War II India faced acute food shortages and to meet the exigencies a separate Food Department was established on 1st December 1942 under the Commerce Member of the Governor General’s Council.</a:t>
            </a:r>
          </a:p>
          <a:p>
            <a:pPr algn="just"/>
            <a:r>
              <a:rPr lang="en-US" sz="2400" dirty="0" smtClean="0">
                <a:latin typeface="Century" pitchFamily="18" charset="0"/>
              </a:rPr>
              <a:t>The Food Department was re-designated as Ministry of Food on 29</a:t>
            </a:r>
            <a:r>
              <a:rPr lang="en-US" sz="2400" baseline="30000" dirty="0" smtClean="0">
                <a:latin typeface="Century" pitchFamily="18" charset="0"/>
              </a:rPr>
              <a:t>th</a:t>
            </a:r>
            <a:r>
              <a:rPr lang="en-US" sz="2400" dirty="0" smtClean="0">
                <a:latin typeface="Century" pitchFamily="18" charset="0"/>
              </a:rPr>
              <a:t> August 1947. </a:t>
            </a:r>
          </a:p>
          <a:p>
            <a:pPr algn="just"/>
            <a:r>
              <a:rPr lang="en-US" sz="2400" dirty="0" smtClean="0">
                <a:latin typeface="Century" pitchFamily="18" charset="0"/>
              </a:rPr>
              <a:t>In 1960 the Ministry was made into two departments, namely the Department of Food and Department of Agriculture. </a:t>
            </a:r>
            <a:endParaRPr lang="en-US" dirty="0"/>
          </a:p>
        </p:txBody>
      </p:sp>
    </p:spTree>
    <p:extLst>
      <p:ext uri="{BB962C8B-B14F-4D97-AF65-F5344CB8AC3E}">
        <p14:creationId xmlns:p14="http://schemas.microsoft.com/office/powerpoint/2010/main" xmlns="" val="8448178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latin typeface="Century" pitchFamily="18" charset="0"/>
              </a:rPr>
              <a:t>Continued….</a:t>
            </a:r>
            <a:endParaRPr lang="en-US" dirty="0">
              <a:latin typeface="Century" pitchFamily="18" charset="0"/>
            </a:endParaRPr>
          </a:p>
        </p:txBody>
      </p:sp>
      <p:sp>
        <p:nvSpPr>
          <p:cNvPr id="5" name="Content Placeholder 4"/>
          <p:cNvSpPr>
            <a:spLocks noGrp="1"/>
          </p:cNvSpPr>
          <p:nvPr>
            <p:ph idx="1"/>
          </p:nvPr>
        </p:nvSpPr>
        <p:spPr/>
        <p:txBody>
          <a:bodyPr/>
          <a:lstStyle/>
          <a:p>
            <a:pPr algn="just"/>
            <a:r>
              <a:rPr lang="en-US" sz="2400" dirty="0" smtClean="0">
                <a:latin typeface="Century" pitchFamily="18" charset="0"/>
              </a:rPr>
              <a:t>Department of Food was given the responsibility of procurement of food grains for civil and military requirements, distribution of imported food grains to States, co-ordination, planning and guidance of national food policy and regulation of import and export of food grains.</a:t>
            </a:r>
          </a:p>
          <a:p>
            <a:pPr algn="just"/>
            <a:r>
              <a:rPr lang="en-US" sz="2400" dirty="0" smtClean="0">
                <a:latin typeface="Century" pitchFamily="18" charset="0"/>
              </a:rPr>
              <a:t>In 1965, under the Food Corporation Act, 1964, the Food Corporation of India (FCI) was set up in the Department, as the country was facing major shortage of food grains, especially wheat.</a:t>
            </a:r>
          </a:p>
          <a:p>
            <a:endParaRPr lang="en-US" dirty="0"/>
          </a:p>
        </p:txBody>
      </p:sp>
    </p:spTree>
    <p:extLst>
      <p:ext uri="{BB962C8B-B14F-4D97-AF65-F5344CB8AC3E}">
        <p14:creationId xmlns:p14="http://schemas.microsoft.com/office/powerpoint/2010/main" xmlns="" val="10365593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863" y="644237"/>
            <a:ext cx="8846127" cy="5897563"/>
          </a:xfrm>
        </p:spPr>
        <p:txBody>
          <a:bodyPr/>
          <a:lstStyle/>
          <a:p>
            <a:pPr algn="just"/>
            <a:r>
              <a:rPr lang="en-US" sz="2400" dirty="0" smtClean="0">
                <a:latin typeface="Century" pitchFamily="18" charset="0"/>
              </a:rPr>
              <a:t>Soon after independence, the government took the problem of shortage of food grains seriously. Several important measures have been taken by government to solve this problem. These measures may be enumerated as follows: </a:t>
            </a:r>
          </a:p>
          <a:p>
            <a:pPr algn="just">
              <a:buNone/>
            </a:pPr>
            <a:endParaRPr lang="en-US" sz="2400" dirty="0" smtClean="0">
              <a:latin typeface="Century" pitchFamily="18" charset="0"/>
            </a:endParaRPr>
          </a:p>
          <a:p>
            <a:pPr marL="457200" indent="-457200" algn="just"/>
            <a:r>
              <a:rPr lang="en-US" sz="2400" b="1" dirty="0" smtClean="0">
                <a:latin typeface="Century" pitchFamily="18" charset="0"/>
              </a:rPr>
              <a:t>Increase in Production of Foodgrains</a:t>
            </a:r>
            <a:r>
              <a:rPr lang="en-US" sz="2400" dirty="0" smtClean="0">
                <a:latin typeface="Century" pitchFamily="18" charset="0"/>
              </a:rPr>
              <a:t> </a:t>
            </a:r>
          </a:p>
          <a:p>
            <a:pPr marL="457200" indent="-457200" algn="just">
              <a:buNone/>
            </a:pPr>
            <a:r>
              <a:rPr lang="en-US" sz="2400" dirty="0" smtClean="0">
                <a:latin typeface="Century" pitchFamily="18" charset="0"/>
              </a:rPr>
              <a:t>      Agricultural development has been accorded top priority in almost all the Five Year Plans. Several </a:t>
            </a:r>
            <a:r>
              <a:rPr lang="en-US" sz="2400" dirty="0" err="1" smtClean="0">
                <a:latin typeface="Century" pitchFamily="18" charset="0"/>
              </a:rPr>
              <a:t>programmes</a:t>
            </a:r>
            <a:r>
              <a:rPr lang="en-US" sz="2400" dirty="0" smtClean="0">
                <a:latin typeface="Century" pitchFamily="18" charset="0"/>
              </a:rPr>
              <a:t> have been launched to increase agricultural production and productivity such as intensive farming, multi-crop programme, development of high yielding varieties of seeds, intensive use of fertilizers</a:t>
            </a:r>
            <a:r>
              <a:rPr lang="en-US" dirty="0" smtClean="0"/>
              <a:t>.</a:t>
            </a:r>
            <a:endParaRPr lang="en-US" dirty="0"/>
          </a:p>
        </p:txBody>
      </p:sp>
    </p:spTree>
    <p:extLst>
      <p:ext uri="{BB962C8B-B14F-4D97-AF65-F5344CB8AC3E}">
        <p14:creationId xmlns:p14="http://schemas.microsoft.com/office/powerpoint/2010/main" xmlns="" val="9104897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609600" y="381000"/>
            <a:ext cx="8544791" cy="6248400"/>
          </a:xfrm>
        </p:spPr>
        <p:txBody>
          <a:bodyPr>
            <a:normAutofit lnSpcReduction="10000"/>
          </a:bodyPr>
          <a:lstStyle/>
          <a:p>
            <a:pPr algn="just"/>
            <a:r>
              <a:rPr lang="en-US" sz="2400" b="1" dirty="0" smtClean="0">
                <a:latin typeface="Century" pitchFamily="18" charset="0"/>
              </a:rPr>
              <a:t>Import of Foodgrains</a:t>
            </a:r>
            <a:endParaRPr lang="en-US" sz="2400" dirty="0" smtClean="0">
              <a:latin typeface="Century" pitchFamily="18" charset="0"/>
            </a:endParaRPr>
          </a:p>
          <a:p>
            <a:pPr algn="just">
              <a:buNone/>
            </a:pPr>
            <a:r>
              <a:rPr lang="en-US" sz="2400" dirty="0" smtClean="0">
                <a:latin typeface="Century" pitchFamily="18" charset="0"/>
              </a:rPr>
              <a:t>	To meet the shortage of foodgrains, the government has been importing food grains from time to time</a:t>
            </a:r>
            <a:r>
              <a:rPr lang="en-US" sz="2400" b="1" dirty="0" smtClean="0">
                <a:latin typeface="Century" pitchFamily="18" charset="0"/>
              </a:rPr>
              <a:t>. </a:t>
            </a:r>
            <a:r>
              <a:rPr lang="en-US" sz="2400" b="1" dirty="0" smtClean="0">
                <a:solidFill>
                  <a:schemeClr val="accent2">
                    <a:lumMod val="75000"/>
                  </a:schemeClr>
                </a:solidFill>
                <a:latin typeface="Century" pitchFamily="18" charset="0"/>
              </a:rPr>
              <a:t>48 lakh </a:t>
            </a:r>
            <a:r>
              <a:rPr lang="en-US" sz="2400" b="1" dirty="0" err="1" smtClean="0">
                <a:solidFill>
                  <a:schemeClr val="accent2">
                    <a:lumMod val="75000"/>
                  </a:schemeClr>
                </a:solidFill>
                <a:latin typeface="Century" pitchFamily="18" charset="0"/>
              </a:rPr>
              <a:t>tonnes</a:t>
            </a:r>
            <a:r>
              <a:rPr lang="en-US" sz="2400" b="1" dirty="0" smtClean="0">
                <a:solidFill>
                  <a:schemeClr val="accent2">
                    <a:lumMod val="75000"/>
                  </a:schemeClr>
                </a:solidFill>
                <a:latin typeface="Century" pitchFamily="18" charset="0"/>
              </a:rPr>
              <a:t> of food grains were imported in 1951 which increased to 103 lakh </a:t>
            </a:r>
            <a:r>
              <a:rPr lang="en-US" sz="2400" b="1" dirty="0" err="1" smtClean="0">
                <a:solidFill>
                  <a:schemeClr val="accent2">
                    <a:lumMod val="75000"/>
                  </a:schemeClr>
                </a:solidFill>
                <a:latin typeface="Century" pitchFamily="18" charset="0"/>
              </a:rPr>
              <a:t>tonnes</a:t>
            </a:r>
            <a:r>
              <a:rPr lang="en-US" sz="2400" b="1" dirty="0" smtClean="0">
                <a:solidFill>
                  <a:schemeClr val="accent2">
                    <a:lumMod val="75000"/>
                  </a:schemeClr>
                </a:solidFill>
                <a:latin typeface="Century" pitchFamily="18" charset="0"/>
              </a:rPr>
              <a:t> in 1966 under PL 480 of USA. </a:t>
            </a:r>
          </a:p>
          <a:p>
            <a:pPr algn="just">
              <a:buNone/>
            </a:pPr>
            <a:endParaRPr lang="en-US" sz="2400" dirty="0" smtClean="0">
              <a:latin typeface="Century" pitchFamily="18" charset="0"/>
            </a:endParaRPr>
          </a:p>
          <a:p>
            <a:pPr algn="just"/>
            <a:r>
              <a:rPr lang="en-US" sz="2400" b="1" dirty="0" smtClean="0">
                <a:latin typeface="Century" pitchFamily="18" charset="0"/>
              </a:rPr>
              <a:t>Procurement of foodgrains</a:t>
            </a:r>
          </a:p>
          <a:p>
            <a:pPr algn="just">
              <a:buNone/>
            </a:pPr>
            <a:r>
              <a:rPr lang="en-US" sz="2400" dirty="0" smtClean="0">
                <a:latin typeface="Century" pitchFamily="18" charset="0"/>
              </a:rPr>
              <a:t>	Government adopted the system of procurement of food grains. Under the system, government procures foodgrains from market every year. For this purpose, procurement prices or minimum support prices are announced by government every year for all the important foodgrains and all the government purchases are made at these prices. It helps in protecting farmers against the malpractices of traders and commission agents.</a:t>
            </a:r>
            <a:endParaRPr lang="en-US" sz="2400" dirty="0">
              <a:latin typeface="Century" pitchFamily="18" charset="0"/>
            </a:endParaRPr>
          </a:p>
        </p:txBody>
      </p:sp>
    </p:spTree>
    <p:extLst>
      <p:ext uri="{BB962C8B-B14F-4D97-AF65-F5344CB8AC3E}">
        <p14:creationId xmlns:p14="http://schemas.microsoft.com/office/powerpoint/2010/main" xmlns="" val="878621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1"/>
            <a:ext cx="9116291" cy="5821363"/>
          </a:xfrm>
        </p:spPr>
        <p:txBody>
          <a:bodyPr>
            <a:normAutofit fontScale="92500"/>
          </a:bodyPr>
          <a:lstStyle/>
          <a:p>
            <a:r>
              <a:rPr lang="en-US" sz="2400" b="1" dirty="0" smtClean="0">
                <a:latin typeface="Century" pitchFamily="18" charset="0"/>
              </a:rPr>
              <a:t>Public Distribution of Food grains</a:t>
            </a:r>
            <a:r>
              <a:rPr lang="en-US" sz="2400" dirty="0" smtClean="0">
                <a:latin typeface="Century" pitchFamily="18" charset="0"/>
              </a:rPr>
              <a:t> </a:t>
            </a:r>
            <a:br>
              <a:rPr lang="en-US" sz="2400" dirty="0" smtClean="0">
                <a:latin typeface="Century" pitchFamily="18" charset="0"/>
              </a:rPr>
            </a:br>
            <a:endParaRPr lang="en-US" sz="2400" dirty="0" smtClean="0">
              <a:latin typeface="Century" pitchFamily="18" charset="0"/>
            </a:endParaRPr>
          </a:p>
          <a:p>
            <a:pPr algn="just">
              <a:buNone/>
            </a:pPr>
            <a:r>
              <a:rPr lang="en-US" sz="2400" dirty="0" smtClean="0">
                <a:latin typeface="Century" pitchFamily="18" charset="0"/>
              </a:rPr>
              <a:t>     Government adopted public distribution system to ensure fair distribution of food grains at controlled prices. Under the system, fair price shops are opened. </a:t>
            </a:r>
          </a:p>
          <a:p>
            <a:pPr algn="just"/>
            <a:endParaRPr lang="en-US" sz="2400" dirty="0" smtClean="0">
              <a:latin typeface="Century" pitchFamily="18" charset="0"/>
            </a:endParaRPr>
          </a:p>
          <a:p>
            <a:pPr algn="just"/>
            <a:r>
              <a:rPr lang="en-US" sz="2400" b="1" dirty="0" smtClean="0">
                <a:latin typeface="Century" pitchFamily="18" charset="0"/>
              </a:rPr>
              <a:t>Buffer Stock Scheme</a:t>
            </a:r>
          </a:p>
          <a:p>
            <a:pPr algn="just">
              <a:buNone/>
            </a:pPr>
            <a:r>
              <a:rPr lang="en-US" sz="2400" dirty="0" smtClean="0">
                <a:latin typeface="Century" pitchFamily="18" charset="0"/>
              </a:rPr>
              <a:t>    Government started a scheme of maintaining buffer stock of important food grains to ensure their regular supply throughout the year. Whenever there is a rise in their prices, government releases them from buffer stock to </a:t>
            </a:r>
            <a:r>
              <a:rPr lang="en-US" sz="2400" dirty="0" err="1" smtClean="0">
                <a:latin typeface="Century" pitchFamily="18" charset="0"/>
              </a:rPr>
              <a:t>stabilise</a:t>
            </a:r>
            <a:r>
              <a:rPr lang="en-US" sz="2400" dirty="0" smtClean="0">
                <a:latin typeface="Century" pitchFamily="18" charset="0"/>
              </a:rPr>
              <a:t> prices. Buffer stock operations are normal these days and they have become a normal part of the food policy of Government of India.</a:t>
            </a:r>
            <a:br>
              <a:rPr lang="en-US" sz="2400" dirty="0" smtClean="0">
                <a:latin typeface="Century" pitchFamily="18" charset="0"/>
              </a:rPr>
            </a:br>
            <a:r>
              <a:rPr lang="en-US" sz="2400" dirty="0" smtClean="0">
                <a:latin typeface="Century" pitchFamily="18" charset="0"/>
              </a:rPr>
              <a:t> </a:t>
            </a:r>
            <a:br>
              <a:rPr lang="en-US" sz="2400" dirty="0" smtClean="0">
                <a:latin typeface="Century" pitchFamily="18" charset="0"/>
              </a:rPr>
            </a:br>
            <a:endParaRPr lang="en-US" sz="2400" dirty="0">
              <a:latin typeface="Century" pitchFamily="18" charset="0"/>
            </a:endParaRPr>
          </a:p>
        </p:txBody>
      </p:sp>
    </p:spTree>
    <p:extLst>
      <p:ext uri="{BB962C8B-B14F-4D97-AF65-F5344CB8AC3E}">
        <p14:creationId xmlns:p14="http://schemas.microsoft.com/office/powerpoint/2010/main" xmlns="" val="38670736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9AC6C1-4C1F-362A-A4FA-054879F84732}"/>
              </a:ext>
            </a:extLst>
          </p:cNvPr>
          <p:cNvSpPr>
            <a:spLocks noGrp="1"/>
          </p:cNvSpPr>
          <p:nvPr>
            <p:ph type="title"/>
          </p:nvPr>
        </p:nvSpPr>
        <p:spPr>
          <a:xfrm>
            <a:off x="677334" y="630382"/>
            <a:ext cx="8596668" cy="936812"/>
          </a:xfrm>
        </p:spPr>
        <p:txBody>
          <a:bodyPr/>
          <a:lstStyle/>
          <a:p>
            <a:r>
              <a:rPr lang="en-US" b="1" dirty="0">
                <a:effectLst>
                  <a:outerShdw blurRad="38100" dist="38100" dir="2700000" algn="tl">
                    <a:srgbClr val="000000">
                      <a:alpha val="43137"/>
                    </a:srgbClr>
                  </a:outerShdw>
                </a:effectLst>
              </a:rPr>
              <a:t>History</a:t>
            </a:r>
            <a:endParaRPr lang="en-I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 xmlns:a16="http://schemas.microsoft.com/office/drawing/2014/main" id="{1A466865-6417-75C0-6AEF-1A9327F766D9}"/>
              </a:ext>
            </a:extLst>
          </p:cNvPr>
          <p:cNvSpPr>
            <a:spLocks noGrp="1"/>
          </p:cNvSpPr>
          <p:nvPr>
            <p:ph idx="1"/>
          </p:nvPr>
        </p:nvSpPr>
        <p:spPr>
          <a:xfrm>
            <a:off x="677334" y="1394107"/>
            <a:ext cx="8596668" cy="4509152"/>
          </a:xfrm>
        </p:spPr>
        <p:txBody>
          <a:bodyPr/>
          <a:lstStyle/>
          <a:p>
            <a:pPr algn="just">
              <a:lnSpc>
                <a:spcPct val="200000"/>
              </a:lnSpc>
            </a:pPr>
            <a:r>
              <a:rPr lang="en-US" dirty="0">
                <a:solidFill>
                  <a:schemeClr val="accent2">
                    <a:lumMod val="50000"/>
                  </a:schemeClr>
                </a:solidFill>
              </a:rPr>
              <a:t>During the 18th and 19th centuries, the people of India were ravaged by a series of cataclysmic famines, precipitated less by failures of nature and more by colonial policies, such as of rack-renting, both legal and illegal, neglect of agriculture, “free-trade” policies and additional levies for wars. The famine codes of British had main objective to save lives at minimal cost to the colonial exchequer. There were 31 famines in 200 years of British Raj, the last one killed 4 million people in 1943.</a:t>
            </a:r>
            <a:endParaRPr lang="en-IN" dirty="0">
              <a:solidFill>
                <a:schemeClr val="accent2">
                  <a:lumMod val="50000"/>
                </a:schemeClr>
              </a:solidFill>
            </a:endParaRPr>
          </a:p>
        </p:txBody>
      </p:sp>
    </p:spTree>
    <p:extLst>
      <p:ext uri="{BB962C8B-B14F-4D97-AF65-F5344CB8AC3E}">
        <p14:creationId xmlns:p14="http://schemas.microsoft.com/office/powerpoint/2010/main" xmlns="" val="677399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304801"/>
            <a:ext cx="8879609" cy="5821363"/>
          </a:xfrm>
        </p:spPr>
        <p:txBody>
          <a:bodyPr>
            <a:normAutofit lnSpcReduction="10000"/>
          </a:bodyPr>
          <a:lstStyle/>
          <a:p>
            <a:pPr algn="just"/>
            <a:r>
              <a:rPr lang="en-US" sz="2400" b="1" dirty="0" smtClean="0">
                <a:latin typeface="Century" pitchFamily="18" charset="0"/>
              </a:rPr>
              <a:t>Establishment of Specific Institutions</a:t>
            </a:r>
            <a:endParaRPr lang="en-US" sz="2400" dirty="0" smtClean="0">
              <a:latin typeface="Century" pitchFamily="18" charset="0"/>
            </a:endParaRPr>
          </a:p>
          <a:p>
            <a:pPr algn="just">
              <a:buNone/>
            </a:pPr>
            <a:r>
              <a:rPr lang="en-US" sz="2400" dirty="0" smtClean="0">
                <a:latin typeface="Century" pitchFamily="18" charset="0"/>
              </a:rPr>
              <a:t>A number of specific institutions have been established by government to promote agricultural production and productivity and to ensure regular supply and fair distribution of food grains. Important institutions are: National Seeds Corporation, Agro-industries Corporation, Agricultural Prices Commission, Food Corporation of India, Fertilizer Corporation of India, </a:t>
            </a:r>
            <a:r>
              <a:rPr lang="en-US" sz="2400" dirty="0" err="1" smtClean="0">
                <a:latin typeface="Century" pitchFamily="18" charset="0"/>
              </a:rPr>
              <a:t>etc.bout</a:t>
            </a:r>
            <a:r>
              <a:rPr lang="en-US" sz="2400" dirty="0" smtClean="0">
                <a:latin typeface="Century" pitchFamily="18" charset="0"/>
              </a:rPr>
              <a:t> 2000. </a:t>
            </a:r>
          </a:p>
          <a:p>
            <a:pPr algn="just">
              <a:buNone/>
            </a:pPr>
            <a:endParaRPr lang="en-US" sz="2400" dirty="0" smtClean="0">
              <a:latin typeface="Century" pitchFamily="18" charset="0"/>
            </a:endParaRPr>
          </a:p>
          <a:p>
            <a:pPr algn="just"/>
            <a:r>
              <a:rPr lang="en-US" sz="2400" b="1" dirty="0" smtClean="0">
                <a:latin typeface="Century" pitchFamily="18" charset="0"/>
              </a:rPr>
              <a:t>Agricultural Research &amp; Development</a:t>
            </a:r>
          </a:p>
          <a:p>
            <a:pPr algn="just">
              <a:buNone/>
            </a:pPr>
            <a:r>
              <a:rPr lang="en-US" sz="2400" dirty="0" smtClean="0">
                <a:latin typeface="Century" pitchFamily="18" charset="0"/>
              </a:rPr>
              <a:t>Government is taking serious steps to promote agricultural research and development. A number of agricultural universities and Indian Council of Agricultural Research (</a:t>
            </a:r>
            <a:r>
              <a:rPr lang="en-US" sz="2400" dirty="0" err="1" smtClean="0">
                <a:latin typeface="Century" pitchFamily="18" charset="0"/>
              </a:rPr>
              <a:t>ICAR</a:t>
            </a:r>
            <a:r>
              <a:rPr lang="en-US" sz="2400" dirty="0" smtClean="0">
                <a:latin typeface="Century" pitchFamily="18" charset="0"/>
              </a:rPr>
              <a:t>) have been established to undertake research activities.</a:t>
            </a:r>
          </a:p>
          <a:p>
            <a:endParaRPr lang="en-US" dirty="0"/>
          </a:p>
        </p:txBody>
      </p:sp>
    </p:spTree>
    <p:extLst>
      <p:ext uri="{BB962C8B-B14F-4D97-AF65-F5344CB8AC3E}">
        <p14:creationId xmlns:p14="http://schemas.microsoft.com/office/powerpoint/2010/main" xmlns="" val="4330422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729C57-B135-0C6C-8B99-378D0BB93F42}"/>
              </a:ext>
            </a:extLst>
          </p:cNvPr>
          <p:cNvSpPr>
            <a:spLocks noGrp="1"/>
          </p:cNvSpPr>
          <p:nvPr>
            <p:ph type="title"/>
          </p:nvPr>
        </p:nvSpPr>
        <p:spPr/>
        <p:txBody>
          <a:bodyPr/>
          <a:lstStyle/>
          <a:p>
            <a:r>
              <a:rPr lang="en-IN" dirty="0"/>
              <a:t>Objectives of Food policy</a:t>
            </a:r>
          </a:p>
        </p:txBody>
      </p:sp>
      <p:sp>
        <p:nvSpPr>
          <p:cNvPr id="3" name="Content Placeholder 2">
            <a:extLst>
              <a:ext uri="{FF2B5EF4-FFF2-40B4-BE49-F238E27FC236}">
                <a16:creationId xmlns="" xmlns:a16="http://schemas.microsoft.com/office/drawing/2014/main" id="{5A927E16-A99D-C5B8-63B8-2AD7A96F395C}"/>
              </a:ext>
            </a:extLst>
          </p:cNvPr>
          <p:cNvSpPr>
            <a:spLocks noGrp="1"/>
          </p:cNvSpPr>
          <p:nvPr>
            <p:ph idx="1"/>
          </p:nvPr>
        </p:nvSpPr>
        <p:spPr/>
        <p:txBody>
          <a:bodyPr>
            <a:normAutofit/>
          </a:bodyPr>
          <a:lstStyle/>
          <a:p>
            <a:r>
              <a:rPr lang="en-US" sz="2000" dirty="0" err="1">
                <a:solidFill>
                  <a:schemeClr val="accent2">
                    <a:lumMod val="50000"/>
                  </a:schemeClr>
                </a:solidFill>
              </a:rPr>
              <a:t>i</a:t>
            </a:r>
            <a:r>
              <a:rPr lang="en-US" sz="2000" dirty="0">
                <a:solidFill>
                  <a:schemeClr val="accent2">
                    <a:lumMod val="50000"/>
                  </a:schemeClr>
                </a:solidFill>
              </a:rPr>
              <a:t>) To attain self-sufficiency in food grains production by giving a remunerative price to the farmers through price Support Scheme</a:t>
            </a:r>
          </a:p>
          <a:p>
            <a:r>
              <a:rPr lang="en-US" sz="2000" dirty="0">
                <a:solidFill>
                  <a:schemeClr val="accent2">
                    <a:lumMod val="50000"/>
                  </a:schemeClr>
                </a:solidFill>
              </a:rPr>
              <a:t>ii) To arrange and equitable distribution of available food grains augmented by imports, if necessary, at reasonable prices to the vulnerable sections of society throughout the year.</a:t>
            </a:r>
          </a:p>
          <a:p>
            <a:r>
              <a:rPr lang="en-US" sz="2000" dirty="0">
                <a:solidFill>
                  <a:schemeClr val="accent2">
                    <a:lumMod val="50000"/>
                  </a:schemeClr>
                </a:solidFill>
              </a:rPr>
              <a:t>iii) To maintains stability in food grains prices during the year and throughout the country.</a:t>
            </a:r>
          </a:p>
          <a:p>
            <a:r>
              <a:rPr lang="en-US" sz="2000" dirty="0">
                <a:solidFill>
                  <a:schemeClr val="accent2">
                    <a:lumMod val="50000"/>
                  </a:schemeClr>
                </a:solidFill>
              </a:rPr>
              <a:t>iv) To maintain an adequate buffer stock of food grain to deal with fluctuations in production and to meet unforeseen exigencies and natural calamities.</a:t>
            </a:r>
            <a:endParaRPr lang="en-IN" sz="2000" dirty="0">
              <a:solidFill>
                <a:schemeClr val="accent2">
                  <a:lumMod val="50000"/>
                </a:schemeClr>
              </a:solidFill>
            </a:endParaRPr>
          </a:p>
        </p:txBody>
      </p:sp>
    </p:spTree>
    <p:extLst>
      <p:ext uri="{BB962C8B-B14F-4D97-AF65-F5344CB8AC3E}">
        <p14:creationId xmlns:p14="http://schemas.microsoft.com/office/powerpoint/2010/main" xmlns="" val="2927892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Buffer Stock</a:t>
            </a:r>
          </a:p>
        </p:txBody>
      </p:sp>
      <p:sp>
        <p:nvSpPr>
          <p:cNvPr id="3" name="Content Placeholder 2"/>
          <p:cNvSpPr>
            <a:spLocks noGrp="1"/>
          </p:cNvSpPr>
          <p:nvPr>
            <p:ph idx="1"/>
          </p:nvPr>
        </p:nvSpPr>
        <p:spPr>
          <a:xfrm>
            <a:off x="677334" y="1569027"/>
            <a:ext cx="8560184" cy="4472335"/>
          </a:xfrm>
        </p:spPr>
        <p:txBody>
          <a:bodyPr/>
          <a:lstStyle/>
          <a:p>
            <a:pPr marL="0" indent="0">
              <a:buNone/>
            </a:pPr>
            <a:r>
              <a:rPr lang="en-IN" b="1" dirty="0"/>
              <a:t>The broad functions of a buffer stock are:</a:t>
            </a:r>
          </a:p>
          <a:p>
            <a:r>
              <a:rPr lang="en-IN" dirty="0"/>
              <a:t>1. To even out fluctuations in food supplies and prices;</a:t>
            </a:r>
          </a:p>
          <a:p>
            <a:r>
              <a:rPr lang="en-IN" dirty="0"/>
              <a:t>2. To curb speculative activities of private trade;</a:t>
            </a:r>
          </a:p>
          <a:p>
            <a:r>
              <a:rPr lang="en-IN" dirty="0"/>
              <a:t>3. To act as an instrument to ensure a reasonable price to the producers for continuing production;</a:t>
            </a:r>
          </a:p>
          <a:p>
            <a:r>
              <a:rPr lang="en-IN" dirty="0"/>
              <a:t>4. To facilitate procurement by inducing the producers;</a:t>
            </a:r>
          </a:p>
          <a:p>
            <a:r>
              <a:rPr lang="en-IN" dirty="0"/>
              <a:t>5. To create confidence among the people about Government's capacity in dealing with food situation.</a:t>
            </a:r>
          </a:p>
        </p:txBody>
      </p:sp>
    </p:spTree>
    <p:extLst>
      <p:ext uri="{BB962C8B-B14F-4D97-AF65-F5344CB8AC3E}">
        <p14:creationId xmlns:p14="http://schemas.microsoft.com/office/powerpoint/2010/main" xmlns="" val="1232492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Buffer Norms </a:t>
            </a:r>
            <a:r>
              <a:rPr lang="en-IN" sz="2400" dirty="0"/>
              <a:t>(with effect from 01.07.2017) </a:t>
            </a:r>
            <a:r>
              <a:rPr lang="en-IN" sz="2000" dirty="0"/>
              <a:t/>
            </a:r>
            <a:br>
              <a:rPr lang="en-IN" sz="2000" dirty="0"/>
            </a:br>
            <a:r>
              <a:rPr lang="en-IN" sz="1600" dirty="0"/>
              <a:t>(Figure in Lakh MTs) </a:t>
            </a:r>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0604" y="2088573"/>
            <a:ext cx="9068027" cy="3595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2087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BE3E1-7007-C403-114B-5B62A88A00DF}"/>
              </a:ext>
            </a:extLst>
          </p:cNvPr>
          <p:cNvSpPr>
            <a:spLocks noGrp="1"/>
          </p:cNvSpPr>
          <p:nvPr>
            <p:ph type="title"/>
          </p:nvPr>
        </p:nvSpPr>
        <p:spPr/>
        <p:txBody>
          <a:bodyPr/>
          <a:lstStyle/>
          <a:p>
            <a:r>
              <a:rPr lang="en-US" dirty="0"/>
              <a:t>Public Distribution System</a:t>
            </a:r>
            <a:endParaRPr lang="en-IN" dirty="0"/>
          </a:p>
        </p:txBody>
      </p:sp>
      <p:sp>
        <p:nvSpPr>
          <p:cNvPr id="3" name="Content Placeholder 2">
            <a:extLst>
              <a:ext uri="{FF2B5EF4-FFF2-40B4-BE49-F238E27FC236}">
                <a16:creationId xmlns="" xmlns:a16="http://schemas.microsoft.com/office/drawing/2014/main" id="{D097E97E-BC4F-8977-8B5E-3AA72099852D}"/>
              </a:ext>
            </a:extLst>
          </p:cNvPr>
          <p:cNvSpPr>
            <a:spLocks noGrp="1"/>
          </p:cNvSpPr>
          <p:nvPr>
            <p:ph idx="1"/>
          </p:nvPr>
        </p:nvSpPr>
        <p:spPr>
          <a:xfrm>
            <a:off x="677334" y="1438835"/>
            <a:ext cx="8596668" cy="4602527"/>
          </a:xfrm>
        </p:spPr>
        <p:txBody>
          <a:bodyPr>
            <a:normAutofit/>
          </a:bodyPr>
          <a:lstStyle/>
          <a:p>
            <a:pPr algn="just"/>
            <a:r>
              <a:rPr lang="en-US" dirty="0">
                <a:solidFill>
                  <a:schemeClr val="accent2">
                    <a:lumMod val="50000"/>
                  </a:schemeClr>
                </a:solidFill>
              </a:rPr>
              <a:t>The concept of public Distribution System in the country evolved around 1942 emanating from shortage of food grains during World War-II and the Government intervention in distribution of food started during the scarcity of food grains continued in major cities, towns and in some food deficit areas. </a:t>
            </a:r>
          </a:p>
          <a:p>
            <a:pPr algn="just"/>
            <a:endParaRPr lang="en-US" dirty="0">
              <a:solidFill>
                <a:schemeClr val="accent2">
                  <a:lumMod val="50000"/>
                </a:schemeClr>
              </a:solidFill>
            </a:endParaRPr>
          </a:p>
          <a:p>
            <a:pPr algn="just"/>
            <a:r>
              <a:rPr lang="en-US" dirty="0">
                <a:solidFill>
                  <a:schemeClr val="accent2">
                    <a:lumMod val="50000"/>
                  </a:schemeClr>
                </a:solidFill>
              </a:rPr>
              <a:t>The policy of public Distribution System/ Rationing System has undergone several changes with every lap of five year planning in country. The Seventh Five Year Plan assigned to it a crucial role by bringing the entire population under the public Distribution System and became a permanent feature in the Country’s economy.</a:t>
            </a:r>
          </a:p>
          <a:p>
            <a:pPr algn="just"/>
            <a:endParaRPr lang="en-IN" dirty="0">
              <a:solidFill>
                <a:schemeClr val="accent2">
                  <a:lumMod val="50000"/>
                </a:schemeClr>
              </a:solidFill>
            </a:endParaRPr>
          </a:p>
          <a:p>
            <a:pPr algn="just"/>
            <a:r>
              <a:rPr lang="en-IN" dirty="0">
                <a:solidFill>
                  <a:schemeClr val="accent2">
                    <a:lumMod val="50000"/>
                  </a:schemeClr>
                </a:solidFill>
              </a:rPr>
              <a:t>Objective of PDS: </a:t>
            </a:r>
            <a:r>
              <a:rPr lang="en-US" dirty="0">
                <a:solidFill>
                  <a:schemeClr val="accent2">
                    <a:lumMod val="50000"/>
                  </a:schemeClr>
                </a:solidFill>
              </a:rPr>
              <a:t>The main objective of the public Distribution System is to afford food security and to safeguard the interest of the consumers particularly the vulnerable section of the society.</a:t>
            </a:r>
            <a:endParaRPr lang="en-IN" dirty="0">
              <a:solidFill>
                <a:schemeClr val="accent2">
                  <a:lumMod val="50000"/>
                </a:schemeClr>
              </a:solidFill>
            </a:endParaRPr>
          </a:p>
        </p:txBody>
      </p:sp>
    </p:spTree>
    <p:extLst>
      <p:ext uri="{BB962C8B-B14F-4D97-AF65-F5344CB8AC3E}">
        <p14:creationId xmlns:p14="http://schemas.microsoft.com/office/powerpoint/2010/main" xmlns="" val="3228676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70" y="318654"/>
            <a:ext cx="8596668" cy="1320800"/>
          </a:xfrm>
        </p:spPr>
        <p:txBody>
          <a:bodyPr/>
          <a:lstStyle/>
          <a:p>
            <a:r>
              <a:rPr lang="en-IN" b="1" dirty="0"/>
              <a:t>What is Food Security ?</a:t>
            </a:r>
          </a:p>
        </p:txBody>
      </p:sp>
      <p:sp>
        <p:nvSpPr>
          <p:cNvPr id="3" name="Content Placeholder 2"/>
          <p:cNvSpPr>
            <a:spLocks noGrp="1"/>
          </p:cNvSpPr>
          <p:nvPr>
            <p:ph idx="1"/>
          </p:nvPr>
        </p:nvSpPr>
        <p:spPr>
          <a:xfrm>
            <a:off x="573424" y="1267691"/>
            <a:ext cx="8726439" cy="4665518"/>
          </a:xfrm>
        </p:spPr>
        <p:txBody>
          <a:bodyPr>
            <a:normAutofit fontScale="85000" lnSpcReduction="20000"/>
          </a:bodyPr>
          <a:lstStyle/>
          <a:p>
            <a:pPr algn="just">
              <a:lnSpc>
                <a:spcPct val="200000"/>
              </a:lnSpc>
            </a:pPr>
            <a:r>
              <a:rPr lang="en-IN" sz="2000" b="1" dirty="0">
                <a:solidFill>
                  <a:schemeClr val="accent1">
                    <a:lumMod val="50000"/>
                  </a:schemeClr>
                </a:solidFill>
              </a:rPr>
              <a:t>Food security, as defined by the United Nations' Committee on World Food Security, means that all people, at all times, have physical, social, and economic access to sufficient, safe, and nutritious food that meets their food preferences and dietary needs for an active and healthy life.</a:t>
            </a:r>
          </a:p>
          <a:p>
            <a:pPr algn="just">
              <a:lnSpc>
                <a:spcPct val="200000"/>
              </a:lnSpc>
            </a:pPr>
            <a:r>
              <a:rPr lang="en-IN" sz="2000" b="1" dirty="0">
                <a:solidFill>
                  <a:schemeClr val="accent1">
                    <a:lumMod val="50000"/>
                  </a:schemeClr>
                </a:solidFill>
              </a:rPr>
              <a:t>The term first originated in the mid-1970s, when the World Food Conference (1974) defined food security in terms of food supply - assuring the availability and price stability of basic foodstuffs at the international and national level</a:t>
            </a:r>
          </a:p>
          <a:p>
            <a:pPr algn="just">
              <a:lnSpc>
                <a:spcPct val="200000"/>
              </a:lnSpc>
            </a:pPr>
            <a:r>
              <a:rPr lang="en-IN" sz="2000" b="1" dirty="0">
                <a:solidFill>
                  <a:schemeClr val="accent1">
                    <a:lumMod val="50000"/>
                  </a:schemeClr>
                </a:solidFill>
              </a:rPr>
              <a:t>India ranks 72 out of 113 major countries in terms of global food security index(Dec-2019)</a:t>
            </a:r>
          </a:p>
        </p:txBody>
      </p:sp>
    </p:spTree>
    <p:extLst>
      <p:ext uri="{BB962C8B-B14F-4D97-AF65-F5344CB8AC3E}">
        <p14:creationId xmlns:p14="http://schemas.microsoft.com/office/powerpoint/2010/main" xmlns="" val="3405892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CI\Downloads\four pillars.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820" t="369" r="13884" b="7392"/>
          <a:stretch/>
        </p:blipFill>
        <p:spPr bwMode="auto">
          <a:xfrm>
            <a:off x="1143000" y="72737"/>
            <a:ext cx="9528464" cy="67449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4263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4E7E5B-B0EF-9103-EC65-A1A960CD2D9F}"/>
              </a:ext>
            </a:extLst>
          </p:cNvPr>
          <p:cNvSpPr>
            <a:spLocks noGrp="1"/>
          </p:cNvSpPr>
          <p:nvPr>
            <p:ph type="title"/>
          </p:nvPr>
        </p:nvSpPr>
        <p:spPr/>
        <p:txBody>
          <a:bodyPr/>
          <a:lstStyle/>
          <a:p>
            <a:r>
              <a:rPr lang="en-US" dirty="0"/>
              <a:t>National Food Security Act – Introduction</a:t>
            </a:r>
            <a:endParaRPr lang="en-IN" dirty="0"/>
          </a:p>
        </p:txBody>
      </p:sp>
      <p:sp>
        <p:nvSpPr>
          <p:cNvPr id="3" name="Content Placeholder 2">
            <a:extLst>
              <a:ext uri="{FF2B5EF4-FFF2-40B4-BE49-F238E27FC236}">
                <a16:creationId xmlns="" xmlns:a16="http://schemas.microsoft.com/office/drawing/2014/main" id="{A2F8A8BF-6140-F14F-B479-E45BC3A2D000}"/>
              </a:ext>
            </a:extLst>
          </p:cNvPr>
          <p:cNvSpPr>
            <a:spLocks noGrp="1"/>
          </p:cNvSpPr>
          <p:nvPr>
            <p:ph idx="1"/>
          </p:nvPr>
        </p:nvSpPr>
        <p:spPr>
          <a:xfrm>
            <a:off x="677334" y="1559859"/>
            <a:ext cx="8775948" cy="5029200"/>
          </a:xfrm>
        </p:spPr>
        <p:txBody>
          <a:bodyPr>
            <a:normAutofit/>
          </a:bodyPr>
          <a:lstStyle/>
          <a:p>
            <a:pPr algn="just"/>
            <a:r>
              <a:rPr lang="en-US" dirty="0">
                <a:solidFill>
                  <a:schemeClr val="accent2">
                    <a:lumMod val="50000"/>
                  </a:schemeClr>
                </a:solidFill>
              </a:rPr>
              <a:t>The NFSA converts into legal entitlements the existing food security </a:t>
            </a:r>
            <a:r>
              <a:rPr lang="en-US" dirty="0" err="1">
                <a:solidFill>
                  <a:schemeClr val="accent2">
                    <a:lumMod val="50000"/>
                  </a:schemeClr>
                </a:solidFill>
              </a:rPr>
              <a:t>programmes</a:t>
            </a:r>
            <a:r>
              <a:rPr lang="en-US" dirty="0">
                <a:solidFill>
                  <a:schemeClr val="accent2">
                    <a:lumMod val="50000"/>
                  </a:schemeClr>
                </a:solidFill>
              </a:rPr>
              <a:t> of the Government of India. </a:t>
            </a:r>
          </a:p>
          <a:p>
            <a:pPr algn="just"/>
            <a:r>
              <a:rPr lang="en-US" dirty="0">
                <a:solidFill>
                  <a:schemeClr val="accent2">
                    <a:lumMod val="50000"/>
                  </a:schemeClr>
                </a:solidFill>
              </a:rPr>
              <a:t>The Act was signed into law on 12th September 2013 retroactive to 5th July 2013.</a:t>
            </a:r>
          </a:p>
          <a:p>
            <a:pPr algn="just"/>
            <a:r>
              <a:rPr lang="en-US" dirty="0">
                <a:solidFill>
                  <a:schemeClr val="accent2">
                    <a:lumMod val="50000"/>
                  </a:schemeClr>
                </a:solidFill>
              </a:rPr>
              <a:t>The Act is in line with Goal Two of the Sustainable Development Goals set by the United Nations General Assembly.</a:t>
            </a:r>
          </a:p>
          <a:p>
            <a:pPr algn="just"/>
            <a:r>
              <a:rPr lang="en-US" dirty="0">
                <a:solidFill>
                  <a:schemeClr val="accent2">
                    <a:lumMod val="50000"/>
                  </a:schemeClr>
                </a:solidFill>
              </a:rPr>
              <a:t>Goal 2 seeks sustainable solutions to end hunger in all its forms by 2030 and to achieve food security.</a:t>
            </a:r>
          </a:p>
          <a:p>
            <a:pPr algn="just"/>
            <a:r>
              <a:rPr lang="en-US" dirty="0">
                <a:solidFill>
                  <a:schemeClr val="accent2">
                    <a:lumMod val="50000"/>
                  </a:schemeClr>
                </a:solidFill>
              </a:rPr>
              <a:t>The aim is to ensure that everyone everywhere has enough good-quality food to lead a healthy life.</a:t>
            </a:r>
          </a:p>
          <a:p>
            <a:pPr algn="just"/>
            <a:r>
              <a:rPr lang="en-US" dirty="0">
                <a:solidFill>
                  <a:schemeClr val="accent2">
                    <a:lumMod val="50000"/>
                  </a:schemeClr>
                </a:solidFill>
              </a:rPr>
              <a:t>Schemes such as the Mid-Day Meal Scheme (MDMS), the Public Distribution System (PDS), and the  Integrated Child Development Services (ICDS) are included under the Act.</a:t>
            </a:r>
          </a:p>
          <a:p>
            <a:pPr algn="just"/>
            <a:r>
              <a:rPr lang="en-US" dirty="0">
                <a:solidFill>
                  <a:schemeClr val="accent2">
                    <a:lumMod val="50000"/>
                  </a:schemeClr>
                </a:solidFill>
              </a:rPr>
              <a:t>The Act is being implemented by all the States and the Union Territories.</a:t>
            </a:r>
            <a:endParaRPr lang="en-IN" dirty="0">
              <a:solidFill>
                <a:schemeClr val="accent2">
                  <a:lumMod val="50000"/>
                </a:schemeClr>
              </a:solidFill>
            </a:endParaRPr>
          </a:p>
        </p:txBody>
      </p:sp>
    </p:spTree>
    <p:extLst>
      <p:ext uri="{BB962C8B-B14F-4D97-AF65-F5344CB8AC3E}">
        <p14:creationId xmlns:p14="http://schemas.microsoft.com/office/powerpoint/2010/main" xmlns="" val="3018760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D5DDCF-8505-7285-B3E4-DC2D1CBBADE2}"/>
              </a:ext>
            </a:extLst>
          </p:cNvPr>
          <p:cNvSpPr>
            <a:spLocks noGrp="1"/>
          </p:cNvSpPr>
          <p:nvPr>
            <p:ph type="title"/>
          </p:nvPr>
        </p:nvSpPr>
        <p:spPr/>
        <p:txBody>
          <a:bodyPr>
            <a:normAutofit fontScale="90000"/>
          </a:bodyPr>
          <a:lstStyle/>
          <a:p>
            <a:r>
              <a:rPr lang="en-US" dirty="0"/>
              <a:t>Objectives of the National Food Security Act</a:t>
            </a:r>
            <a:br>
              <a:rPr lang="en-US" dirty="0"/>
            </a:br>
            <a:endParaRPr lang="en-IN" dirty="0"/>
          </a:p>
        </p:txBody>
      </p:sp>
      <p:sp>
        <p:nvSpPr>
          <p:cNvPr id="3" name="Content Placeholder 2">
            <a:extLst>
              <a:ext uri="{FF2B5EF4-FFF2-40B4-BE49-F238E27FC236}">
                <a16:creationId xmlns="" xmlns:a16="http://schemas.microsoft.com/office/drawing/2014/main" id="{F16AAE53-07F5-6908-0598-3EC7215CC394}"/>
              </a:ext>
            </a:extLst>
          </p:cNvPr>
          <p:cNvSpPr>
            <a:spLocks noGrp="1"/>
          </p:cNvSpPr>
          <p:nvPr>
            <p:ph idx="1"/>
          </p:nvPr>
        </p:nvSpPr>
        <p:spPr/>
        <p:txBody>
          <a:bodyPr>
            <a:normAutofit/>
          </a:bodyPr>
          <a:lstStyle/>
          <a:p>
            <a:pPr algn="just">
              <a:lnSpc>
                <a:spcPct val="200000"/>
              </a:lnSpc>
            </a:pPr>
            <a:r>
              <a:rPr lang="en-US" sz="2000" dirty="0">
                <a:solidFill>
                  <a:schemeClr val="accent2">
                    <a:lumMod val="50000"/>
                  </a:schemeClr>
                </a:solidFill>
              </a:rPr>
              <a:t>The Act provides for food and nutritional security in the human life cycle approach, by ensuring access to an adequate quantity of quality food at affordable prices for people to live a life with dignity and for matters connected therewith or incidental thereto.</a:t>
            </a:r>
          </a:p>
          <a:p>
            <a:pPr algn="just">
              <a:lnSpc>
                <a:spcPct val="200000"/>
              </a:lnSpc>
            </a:pPr>
            <a:r>
              <a:rPr lang="en-IN" sz="2400" b="1" dirty="0">
                <a:solidFill>
                  <a:schemeClr val="accent2">
                    <a:lumMod val="50000"/>
                  </a:schemeClr>
                </a:solidFill>
              </a:rPr>
              <a:t>COMMENCEMENT: 5th July 2013</a:t>
            </a:r>
          </a:p>
        </p:txBody>
      </p:sp>
    </p:spTree>
    <p:extLst>
      <p:ext uri="{BB962C8B-B14F-4D97-AF65-F5344CB8AC3E}">
        <p14:creationId xmlns:p14="http://schemas.microsoft.com/office/powerpoint/2010/main" xmlns="" val="386796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545F08-678B-AFDC-3C4A-049665C6A444}"/>
              </a:ext>
            </a:extLst>
          </p:cNvPr>
          <p:cNvSpPr>
            <a:spLocks noGrp="1"/>
          </p:cNvSpPr>
          <p:nvPr>
            <p:ph type="title"/>
          </p:nvPr>
        </p:nvSpPr>
        <p:spPr/>
        <p:txBody>
          <a:bodyPr/>
          <a:lstStyle/>
          <a:p>
            <a:r>
              <a:rPr lang="en-IN" dirty="0"/>
              <a:t>PROVISIONS FOR FOOD SECURITY</a:t>
            </a:r>
          </a:p>
        </p:txBody>
      </p:sp>
      <p:sp>
        <p:nvSpPr>
          <p:cNvPr id="3" name="Content Placeholder 2">
            <a:extLst>
              <a:ext uri="{FF2B5EF4-FFF2-40B4-BE49-F238E27FC236}">
                <a16:creationId xmlns="" xmlns:a16="http://schemas.microsoft.com/office/drawing/2014/main" id="{E78CD3AE-B560-79ED-08DE-4CE7B0886334}"/>
              </a:ext>
            </a:extLst>
          </p:cNvPr>
          <p:cNvSpPr>
            <a:spLocks noGrp="1"/>
          </p:cNvSpPr>
          <p:nvPr>
            <p:ph idx="1"/>
          </p:nvPr>
        </p:nvSpPr>
        <p:spPr/>
        <p:txBody>
          <a:bodyPr>
            <a:normAutofit/>
          </a:bodyPr>
          <a:lstStyle/>
          <a:p>
            <a:r>
              <a:rPr lang="en-US" b="1" u="sng" dirty="0">
                <a:solidFill>
                  <a:schemeClr val="accent2">
                    <a:lumMod val="50000"/>
                  </a:schemeClr>
                </a:solidFill>
              </a:rPr>
              <a:t>Coverage / Identification of Beneficiaries</a:t>
            </a:r>
          </a:p>
          <a:p>
            <a:r>
              <a:rPr lang="en-US" dirty="0">
                <a:solidFill>
                  <a:schemeClr val="accent2">
                    <a:lumMod val="50000"/>
                  </a:schemeClr>
                </a:solidFill>
              </a:rPr>
              <a:t>To the extent of up to 75% population of Rural and up to 50% population of Urban areas may be identified as eligible households for food security. The eligible households will be identified in two categories –</a:t>
            </a:r>
          </a:p>
          <a:p>
            <a:r>
              <a:rPr lang="en-US" dirty="0" err="1">
                <a:solidFill>
                  <a:schemeClr val="accent2">
                    <a:lumMod val="50000"/>
                  </a:schemeClr>
                </a:solidFill>
              </a:rPr>
              <a:t>i</a:t>
            </a:r>
            <a:r>
              <a:rPr lang="en-US" dirty="0">
                <a:solidFill>
                  <a:schemeClr val="accent2">
                    <a:lumMod val="50000"/>
                  </a:schemeClr>
                </a:solidFill>
              </a:rPr>
              <a:t>. Households covered under Antyodaya Anna Yojana (Identified to the extent as may be specified by the central government for each state in accordance with the guidelines of Antyodaya Anna Yojana Scheme launched by Central government on 25th December 2000)</a:t>
            </a:r>
          </a:p>
          <a:p>
            <a:r>
              <a:rPr lang="en-US" dirty="0">
                <a:solidFill>
                  <a:schemeClr val="accent2">
                    <a:lumMod val="50000"/>
                  </a:schemeClr>
                </a:solidFill>
              </a:rPr>
              <a:t>ii Priority Households (to be identified in accordance with such guidelines as the State Government concerned may specify)</a:t>
            </a:r>
          </a:p>
        </p:txBody>
      </p:sp>
    </p:spTree>
    <p:extLst>
      <p:ext uri="{BB962C8B-B14F-4D97-AF65-F5344CB8AC3E}">
        <p14:creationId xmlns:p14="http://schemas.microsoft.com/office/powerpoint/2010/main" xmlns="" val="1145110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80F71B-F217-0177-450C-4E28B71329C3}"/>
              </a:ext>
            </a:extLst>
          </p:cNvPr>
          <p:cNvSpPr>
            <a:spLocks noGrp="1"/>
          </p:cNvSpPr>
          <p:nvPr>
            <p:ph type="title"/>
          </p:nvPr>
        </p:nvSpPr>
        <p:spPr/>
        <p:txBody>
          <a:bodyPr/>
          <a:lstStyle/>
          <a:p>
            <a:r>
              <a:rPr lang="en-US" dirty="0"/>
              <a:t>Famines during pre-British era:</a:t>
            </a:r>
            <a:endParaRPr lang="en-IN" dirty="0"/>
          </a:p>
        </p:txBody>
      </p:sp>
      <p:sp>
        <p:nvSpPr>
          <p:cNvPr id="3" name="Content Placeholder 2">
            <a:extLst>
              <a:ext uri="{FF2B5EF4-FFF2-40B4-BE49-F238E27FC236}">
                <a16:creationId xmlns="" xmlns:a16="http://schemas.microsoft.com/office/drawing/2014/main" id="{142D5916-3DCE-741C-A3C8-202FE3A809EC}"/>
              </a:ext>
            </a:extLst>
          </p:cNvPr>
          <p:cNvSpPr>
            <a:spLocks noGrp="1"/>
          </p:cNvSpPr>
          <p:nvPr>
            <p:ph idx="1"/>
          </p:nvPr>
        </p:nvSpPr>
        <p:spPr>
          <a:xfrm>
            <a:off x="677334" y="1730283"/>
            <a:ext cx="8596668" cy="4320893"/>
          </a:xfrm>
        </p:spPr>
        <p:txBody>
          <a:bodyPr/>
          <a:lstStyle/>
          <a:p>
            <a:pPr algn="just">
              <a:lnSpc>
                <a:spcPct val="200000"/>
              </a:lnSpc>
            </a:pPr>
            <a:r>
              <a:rPr lang="en-US" dirty="0">
                <a:solidFill>
                  <a:schemeClr val="accent2">
                    <a:lumMod val="50000"/>
                  </a:schemeClr>
                </a:solidFill>
              </a:rPr>
              <a:t>Famine in Indian sub-continent is a chronicle feature. Agriculture in India is heavily dependent on a suitable climate. A summer monsoon is a must for the irrigation of crops. Lack of rainfall and droughts had lead to several famines in India between </a:t>
            </a:r>
            <a:r>
              <a:rPr lang="en-US" dirty="0" smtClean="0">
                <a:solidFill>
                  <a:schemeClr val="accent2">
                    <a:lumMod val="50000"/>
                  </a:schemeClr>
                </a:solidFill>
              </a:rPr>
              <a:t>18th </a:t>
            </a:r>
            <a:r>
              <a:rPr lang="en-US" dirty="0">
                <a:solidFill>
                  <a:schemeClr val="accent2">
                    <a:lumMod val="50000"/>
                  </a:schemeClr>
                </a:solidFill>
              </a:rPr>
              <a:t>and </a:t>
            </a:r>
            <a:r>
              <a:rPr lang="en-US" dirty="0" smtClean="0">
                <a:solidFill>
                  <a:schemeClr val="accent2">
                    <a:lumMod val="50000"/>
                  </a:schemeClr>
                </a:solidFill>
              </a:rPr>
              <a:t>19th </a:t>
            </a:r>
            <a:r>
              <a:rPr lang="en-US" dirty="0">
                <a:solidFill>
                  <a:schemeClr val="accent2">
                    <a:lumMod val="50000"/>
                  </a:schemeClr>
                </a:solidFill>
              </a:rPr>
              <a:t>centuries severely. Draughts cause extreme scarcity of water and thus results in crop failure. On the other hand, floods and earthquakes can destroy the crops or food storage places. These all result in food scarcity and eventually famines. E.g.: Deccan Famine of 1630</a:t>
            </a:r>
            <a:endParaRPr lang="en-IN" dirty="0">
              <a:solidFill>
                <a:schemeClr val="accent2">
                  <a:lumMod val="50000"/>
                </a:schemeClr>
              </a:solidFill>
            </a:endParaRPr>
          </a:p>
        </p:txBody>
      </p:sp>
    </p:spTree>
    <p:extLst>
      <p:ext uri="{BB962C8B-B14F-4D97-AF65-F5344CB8AC3E}">
        <p14:creationId xmlns:p14="http://schemas.microsoft.com/office/powerpoint/2010/main" xmlns="" val="2955536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11906F-A8BF-10DE-EE70-7C2BB4A0770C}"/>
              </a:ext>
            </a:extLst>
          </p:cNvPr>
          <p:cNvSpPr>
            <a:spLocks noGrp="1"/>
          </p:cNvSpPr>
          <p:nvPr>
            <p:ph type="title"/>
          </p:nvPr>
        </p:nvSpPr>
        <p:spPr/>
        <p:txBody>
          <a:bodyPr>
            <a:normAutofit fontScale="90000"/>
          </a:bodyPr>
          <a:lstStyle/>
          <a:p>
            <a:r>
              <a:rPr lang="en-US" dirty="0"/>
              <a:t>Who are the beneficiaries of the National Food Security Act?</a:t>
            </a:r>
            <a:br>
              <a:rPr lang="en-US" dirty="0"/>
            </a:br>
            <a:endParaRPr lang="en-IN" dirty="0"/>
          </a:p>
        </p:txBody>
      </p:sp>
      <p:sp>
        <p:nvSpPr>
          <p:cNvPr id="3" name="Content Placeholder 2">
            <a:extLst>
              <a:ext uri="{FF2B5EF4-FFF2-40B4-BE49-F238E27FC236}">
                <a16:creationId xmlns="" xmlns:a16="http://schemas.microsoft.com/office/drawing/2014/main" id="{D5BDE03F-AAA1-CB0D-F7D0-5F534DA88997}"/>
              </a:ext>
            </a:extLst>
          </p:cNvPr>
          <p:cNvSpPr>
            <a:spLocks noGrp="1"/>
          </p:cNvSpPr>
          <p:nvPr>
            <p:ph idx="1"/>
          </p:nvPr>
        </p:nvSpPr>
        <p:spPr>
          <a:xfrm>
            <a:off x="677334" y="1667435"/>
            <a:ext cx="8596668" cy="4746812"/>
          </a:xfrm>
        </p:spPr>
        <p:txBody>
          <a:bodyPr>
            <a:normAutofit fontScale="92500" lnSpcReduction="10000"/>
          </a:bodyPr>
          <a:lstStyle/>
          <a:p>
            <a:pPr marL="0" indent="0">
              <a:buNone/>
            </a:pPr>
            <a:r>
              <a:rPr lang="en-US" b="1" dirty="0">
                <a:solidFill>
                  <a:schemeClr val="accent2">
                    <a:lumMod val="50000"/>
                  </a:schemeClr>
                </a:solidFill>
              </a:rPr>
              <a:t>The Act covers two-thirds of the entire population under two categories of beneficiaries:</a:t>
            </a:r>
          </a:p>
          <a:p>
            <a:r>
              <a:rPr lang="en-US" b="1" dirty="0">
                <a:solidFill>
                  <a:schemeClr val="accent2">
                    <a:lumMod val="50000"/>
                  </a:schemeClr>
                </a:solidFill>
              </a:rPr>
              <a:t>Antyodaya Anna Yojana (AAY) households</a:t>
            </a:r>
          </a:p>
          <a:p>
            <a:r>
              <a:rPr lang="en-US" b="1" dirty="0">
                <a:solidFill>
                  <a:schemeClr val="accent2">
                    <a:lumMod val="50000"/>
                  </a:schemeClr>
                </a:solidFill>
              </a:rPr>
              <a:t>Priority Households (PHH)</a:t>
            </a:r>
          </a:p>
          <a:p>
            <a:pPr>
              <a:buFont typeface="Wingdings" panose="05000000000000000000" pitchFamily="2" charset="2"/>
              <a:buChar char="q"/>
            </a:pPr>
            <a:r>
              <a:rPr lang="en-US" b="1" dirty="0">
                <a:solidFill>
                  <a:schemeClr val="accent2">
                    <a:lumMod val="50000"/>
                  </a:schemeClr>
                </a:solidFill>
              </a:rPr>
              <a:t>AAY:</a:t>
            </a:r>
            <a:r>
              <a:rPr lang="en-US" dirty="0">
                <a:solidFill>
                  <a:schemeClr val="accent2">
                    <a:lumMod val="50000"/>
                  </a:schemeClr>
                </a:solidFill>
              </a:rPr>
              <a:t> households encompass the households headed by widows or disabled persons or persons aged 60 years or more with no assured means of subsistence or societal support.</a:t>
            </a:r>
          </a:p>
          <a:p>
            <a:pPr>
              <a:buFont typeface="Wingdings" panose="05000000000000000000" pitchFamily="2" charset="2"/>
              <a:buChar char="q"/>
            </a:pPr>
            <a:r>
              <a:rPr lang="en-US" dirty="0">
                <a:solidFill>
                  <a:schemeClr val="accent2">
                    <a:lumMod val="50000"/>
                  </a:schemeClr>
                </a:solidFill>
              </a:rPr>
              <a:t>It usually takes into account the households of those below the poverty line too.</a:t>
            </a:r>
          </a:p>
          <a:p>
            <a:pPr>
              <a:buFont typeface="Wingdings" panose="05000000000000000000" pitchFamily="2" charset="2"/>
              <a:buChar char="q"/>
            </a:pPr>
            <a:r>
              <a:rPr lang="en-US" dirty="0">
                <a:solidFill>
                  <a:schemeClr val="accent2">
                    <a:lumMod val="50000"/>
                  </a:schemeClr>
                </a:solidFill>
              </a:rPr>
              <a:t>It also includes support for women and children.</a:t>
            </a:r>
          </a:p>
          <a:p>
            <a:pPr>
              <a:buFont typeface="Wingdings" panose="05000000000000000000" pitchFamily="2" charset="2"/>
              <a:buChar char="v"/>
            </a:pPr>
            <a:r>
              <a:rPr lang="en-US" b="1" dirty="0">
                <a:solidFill>
                  <a:schemeClr val="accent2">
                    <a:lumMod val="50000"/>
                  </a:schemeClr>
                </a:solidFill>
              </a:rPr>
              <a:t>PHH: </a:t>
            </a:r>
            <a:r>
              <a:rPr lang="en-US" dirty="0">
                <a:solidFill>
                  <a:schemeClr val="accent2">
                    <a:lumMod val="50000"/>
                  </a:schemeClr>
                </a:solidFill>
              </a:rPr>
              <a:t>NFSA gives the right to receive food-grains at subsidized prices by people belonging to eligible households, i.e., the PHH. A major section of the ration cardholders in the priority sector comes under this category. This is an effort to alleviate poverty.</a:t>
            </a:r>
          </a:p>
          <a:p>
            <a:r>
              <a:rPr lang="en-US" dirty="0">
                <a:solidFill>
                  <a:schemeClr val="accent2">
                    <a:lumMod val="50000"/>
                  </a:schemeClr>
                </a:solidFill>
              </a:rPr>
              <a:t>The work of identification of eligible households within the coverage under TPDS determined for each state is to be done by the states and the UTs.</a:t>
            </a:r>
            <a:endParaRPr lang="en-IN" dirty="0">
              <a:solidFill>
                <a:schemeClr val="accent2">
                  <a:lumMod val="50000"/>
                </a:schemeClr>
              </a:solidFill>
            </a:endParaRPr>
          </a:p>
        </p:txBody>
      </p:sp>
    </p:spTree>
    <p:extLst>
      <p:ext uri="{BB962C8B-B14F-4D97-AF65-F5344CB8AC3E}">
        <p14:creationId xmlns:p14="http://schemas.microsoft.com/office/powerpoint/2010/main" xmlns="" val="600498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553E4F-5F7A-214B-D536-E7BC3106754D}"/>
              </a:ext>
            </a:extLst>
          </p:cNvPr>
          <p:cNvSpPr>
            <a:spLocks noGrp="1"/>
          </p:cNvSpPr>
          <p:nvPr>
            <p:ph type="title"/>
          </p:nvPr>
        </p:nvSpPr>
        <p:spPr/>
        <p:txBody>
          <a:bodyPr/>
          <a:lstStyle/>
          <a:p>
            <a:r>
              <a:rPr lang="en-IN" dirty="0"/>
              <a:t>Entitlements:</a:t>
            </a:r>
          </a:p>
        </p:txBody>
      </p:sp>
      <p:sp>
        <p:nvSpPr>
          <p:cNvPr id="3" name="Content Placeholder 2">
            <a:extLst>
              <a:ext uri="{FF2B5EF4-FFF2-40B4-BE49-F238E27FC236}">
                <a16:creationId xmlns="" xmlns:a16="http://schemas.microsoft.com/office/drawing/2014/main" id="{4B17BA95-228D-DC56-6A1E-856163FBC858}"/>
              </a:ext>
            </a:extLst>
          </p:cNvPr>
          <p:cNvSpPr>
            <a:spLocks noGrp="1"/>
          </p:cNvSpPr>
          <p:nvPr>
            <p:ph idx="1"/>
          </p:nvPr>
        </p:nvSpPr>
        <p:spPr>
          <a:xfrm>
            <a:off x="677334" y="1690697"/>
            <a:ext cx="8695266" cy="4750444"/>
          </a:xfrm>
        </p:spPr>
        <p:txBody>
          <a:bodyPr>
            <a:normAutofit/>
          </a:bodyPr>
          <a:lstStyle/>
          <a:p>
            <a:r>
              <a:rPr lang="en-IN" dirty="0">
                <a:solidFill>
                  <a:schemeClr val="accent2">
                    <a:lumMod val="50000"/>
                  </a:schemeClr>
                </a:solidFill>
              </a:rPr>
              <a:t>FOR GENERAL PEOPLE</a:t>
            </a:r>
          </a:p>
          <a:p>
            <a:r>
              <a:rPr lang="en-US" dirty="0">
                <a:solidFill>
                  <a:schemeClr val="accent2">
                    <a:lumMod val="50000"/>
                  </a:schemeClr>
                </a:solidFill>
              </a:rPr>
              <a:t>The households covered under Antyodaya Anna Yojana shall be entitled to get 35 Kg. of foodgrains per household per month.</a:t>
            </a:r>
          </a:p>
          <a:p>
            <a:r>
              <a:rPr lang="en-US" dirty="0">
                <a:solidFill>
                  <a:schemeClr val="accent2">
                    <a:lumMod val="50000"/>
                  </a:schemeClr>
                </a:solidFill>
              </a:rPr>
              <a:t>Every person belonging to priority household shall be entitled to get 5 kg. of foodgrains per person per month.</a:t>
            </a:r>
          </a:p>
          <a:p>
            <a:r>
              <a:rPr lang="en-US" dirty="0">
                <a:solidFill>
                  <a:schemeClr val="accent2">
                    <a:lumMod val="50000"/>
                  </a:schemeClr>
                </a:solidFill>
              </a:rPr>
              <a:t>The said foodgrains will be provided at the prices of Rs. 3 per Kg. for rice, Rs. 2 per Kg. for wheat and Rs. 1 per Kg. for </a:t>
            </a:r>
            <a:r>
              <a:rPr lang="en-US" dirty="0" err="1">
                <a:solidFill>
                  <a:schemeClr val="accent2">
                    <a:lumMod val="50000"/>
                  </a:schemeClr>
                </a:solidFill>
              </a:rPr>
              <a:t>coarsegrains</a:t>
            </a:r>
            <a:r>
              <a:rPr lang="en-US" dirty="0">
                <a:solidFill>
                  <a:schemeClr val="accent2">
                    <a:lumMod val="50000"/>
                  </a:schemeClr>
                </a:solidFill>
              </a:rPr>
              <a:t>.</a:t>
            </a:r>
            <a:endParaRPr lang="en-IN" dirty="0">
              <a:solidFill>
                <a:schemeClr val="accent2">
                  <a:lumMod val="50000"/>
                </a:schemeClr>
              </a:solidFill>
            </a:endParaRPr>
          </a:p>
        </p:txBody>
      </p:sp>
    </p:spTree>
    <p:extLst>
      <p:ext uri="{BB962C8B-B14F-4D97-AF65-F5344CB8AC3E}">
        <p14:creationId xmlns:p14="http://schemas.microsoft.com/office/powerpoint/2010/main" xmlns="" val="3921236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766B4-8C1C-ED91-25B0-1A1829A9086E}"/>
              </a:ext>
            </a:extLst>
          </p:cNvPr>
          <p:cNvSpPr>
            <a:spLocks noGrp="1"/>
          </p:cNvSpPr>
          <p:nvPr>
            <p:ph type="title"/>
          </p:nvPr>
        </p:nvSpPr>
        <p:spPr>
          <a:xfrm>
            <a:off x="677334" y="609600"/>
            <a:ext cx="8596668" cy="990600"/>
          </a:xfrm>
        </p:spPr>
        <p:txBody>
          <a:bodyPr/>
          <a:lstStyle/>
          <a:p>
            <a:r>
              <a:rPr lang="en-IN" dirty="0"/>
              <a:t>Entitlements:                  …………</a:t>
            </a:r>
            <a:r>
              <a:rPr lang="en-IN" dirty="0" err="1"/>
              <a:t>cont</a:t>
            </a:r>
            <a:r>
              <a:rPr lang="en-IN" dirty="0"/>
              <a:t>…</a:t>
            </a:r>
          </a:p>
        </p:txBody>
      </p:sp>
      <p:sp>
        <p:nvSpPr>
          <p:cNvPr id="3" name="Content Placeholder 2">
            <a:extLst>
              <a:ext uri="{FF2B5EF4-FFF2-40B4-BE49-F238E27FC236}">
                <a16:creationId xmlns="" xmlns:a16="http://schemas.microsoft.com/office/drawing/2014/main" id="{E5CC4F7C-B9FF-B6EC-333C-BDAB0F2D76B8}"/>
              </a:ext>
            </a:extLst>
          </p:cNvPr>
          <p:cNvSpPr>
            <a:spLocks noGrp="1"/>
          </p:cNvSpPr>
          <p:nvPr>
            <p:ph idx="1"/>
          </p:nvPr>
        </p:nvSpPr>
        <p:spPr>
          <a:xfrm>
            <a:off x="677334" y="1851307"/>
            <a:ext cx="8596668" cy="3880773"/>
          </a:xfrm>
        </p:spPr>
        <p:txBody>
          <a:bodyPr/>
          <a:lstStyle/>
          <a:p>
            <a:r>
              <a:rPr lang="en-US" b="1" dirty="0">
                <a:solidFill>
                  <a:schemeClr val="accent2">
                    <a:lumMod val="50000"/>
                  </a:schemeClr>
                </a:solidFill>
              </a:rPr>
              <a:t>FOR WOMEN</a:t>
            </a:r>
          </a:p>
          <a:p>
            <a:r>
              <a:rPr lang="en-US" dirty="0">
                <a:solidFill>
                  <a:schemeClr val="accent2">
                    <a:lumMod val="50000"/>
                  </a:schemeClr>
                </a:solidFill>
              </a:rPr>
              <a:t>Every pregnant woman and lactating mothers except those who are in regular employment with Central or State Govt. or Public Undertaking or those who are in receipt of similar benefits under any law, shall be entitled to:-</a:t>
            </a:r>
          </a:p>
          <a:p>
            <a:r>
              <a:rPr lang="en-US" dirty="0">
                <a:solidFill>
                  <a:schemeClr val="accent2">
                    <a:lumMod val="50000"/>
                  </a:schemeClr>
                </a:solidFill>
              </a:rPr>
              <a:t>(a) Meal, free of charge, during pregnancy and six months after the child birth, through the local </a:t>
            </a:r>
            <a:r>
              <a:rPr lang="en-US" dirty="0" err="1">
                <a:solidFill>
                  <a:schemeClr val="accent2">
                    <a:lumMod val="50000"/>
                  </a:schemeClr>
                </a:solidFill>
              </a:rPr>
              <a:t>anganwadi</a:t>
            </a:r>
            <a:r>
              <a:rPr lang="en-US" dirty="0">
                <a:solidFill>
                  <a:schemeClr val="accent2">
                    <a:lumMod val="50000"/>
                  </a:schemeClr>
                </a:solidFill>
              </a:rPr>
              <a:t>.</a:t>
            </a:r>
          </a:p>
          <a:p>
            <a:r>
              <a:rPr lang="en-US" dirty="0">
                <a:solidFill>
                  <a:schemeClr val="accent2">
                    <a:lumMod val="50000"/>
                  </a:schemeClr>
                </a:solidFill>
              </a:rPr>
              <a:t>(b) Maternity benefits of not less than Rs. 6000/-, in such installments as may be prescribed by Central Govt.</a:t>
            </a:r>
            <a:endParaRPr lang="en-IN" dirty="0">
              <a:solidFill>
                <a:schemeClr val="accent2">
                  <a:lumMod val="50000"/>
                </a:schemeClr>
              </a:solidFill>
            </a:endParaRPr>
          </a:p>
        </p:txBody>
      </p:sp>
    </p:spTree>
    <p:extLst>
      <p:ext uri="{BB962C8B-B14F-4D97-AF65-F5344CB8AC3E}">
        <p14:creationId xmlns:p14="http://schemas.microsoft.com/office/powerpoint/2010/main" xmlns="" val="502235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B6D80F-7F52-312C-295A-17AD3CAC8B73}"/>
              </a:ext>
            </a:extLst>
          </p:cNvPr>
          <p:cNvSpPr>
            <a:spLocks noGrp="1"/>
          </p:cNvSpPr>
          <p:nvPr>
            <p:ph type="title"/>
          </p:nvPr>
        </p:nvSpPr>
        <p:spPr/>
        <p:txBody>
          <a:bodyPr/>
          <a:lstStyle/>
          <a:p>
            <a:r>
              <a:rPr lang="en-IN" dirty="0"/>
              <a:t>Entitlements:                  …………</a:t>
            </a:r>
            <a:r>
              <a:rPr lang="en-IN" dirty="0" err="1"/>
              <a:t>cont</a:t>
            </a:r>
            <a:r>
              <a:rPr lang="en-IN" dirty="0"/>
              <a:t>…</a:t>
            </a:r>
          </a:p>
        </p:txBody>
      </p:sp>
      <p:sp>
        <p:nvSpPr>
          <p:cNvPr id="3" name="Content Placeholder 2">
            <a:extLst>
              <a:ext uri="{FF2B5EF4-FFF2-40B4-BE49-F238E27FC236}">
                <a16:creationId xmlns="" xmlns:a16="http://schemas.microsoft.com/office/drawing/2014/main" id="{EF97D6BA-DF6F-323B-18E4-EF7AFAACD002}"/>
              </a:ext>
            </a:extLst>
          </p:cNvPr>
          <p:cNvSpPr>
            <a:spLocks noGrp="1"/>
          </p:cNvSpPr>
          <p:nvPr>
            <p:ph idx="1"/>
          </p:nvPr>
        </p:nvSpPr>
        <p:spPr/>
        <p:txBody>
          <a:bodyPr>
            <a:normAutofit lnSpcReduction="10000"/>
          </a:bodyPr>
          <a:lstStyle/>
          <a:p>
            <a:r>
              <a:rPr lang="en-US" b="1" dirty="0">
                <a:solidFill>
                  <a:schemeClr val="accent2">
                    <a:lumMod val="50000"/>
                  </a:schemeClr>
                </a:solidFill>
              </a:rPr>
              <a:t>FOR CHILDREN</a:t>
            </a:r>
          </a:p>
          <a:p>
            <a:r>
              <a:rPr lang="en-US" dirty="0">
                <a:solidFill>
                  <a:schemeClr val="accent2">
                    <a:lumMod val="50000"/>
                  </a:schemeClr>
                </a:solidFill>
              </a:rPr>
              <a:t>Every child </a:t>
            </a:r>
            <a:r>
              <a:rPr lang="en-US" dirty="0" err="1">
                <a:solidFill>
                  <a:schemeClr val="accent2">
                    <a:lumMod val="50000"/>
                  </a:schemeClr>
                </a:solidFill>
              </a:rPr>
              <a:t>upto</a:t>
            </a:r>
            <a:r>
              <a:rPr lang="en-US" dirty="0">
                <a:solidFill>
                  <a:schemeClr val="accent2">
                    <a:lumMod val="50000"/>
                  </a:schemeClr>
                </a:solidFill>
              </a:rPr>
              <a:t> the age of fourteen years shall be entitled to have entitlements for his nutritional needs:-</a:t>
            </a:r>
          </a:p>
          <a:p>
            <a:r>
              <a:rPr lang="en-US" dirty="0">
                <a:solidFill>
                  <a:schemeClr val="accent2">
                    <a:lumMod val="50000"/>
                  </a:schemeClr>
                </a:solidFill>
              </a:rPr>
              <a:t>(a) Every child from the age of six months to age of six years shall be entitled to get appropriate meal, free of charge, through local </a:t>
            </a:r>
            <a:r>
              <a:rPr lang="en-US" dirty="0" err="1">
                <a:solidFill>
                  <a:schemeClr val="accent2">
                    <a:lumMod val="50000"/>
                  </a:schemeClr>
                </a:solidFill>
              </a:rPr>
              <a:t>anganwadi</a:t>
            </a:r>
            <a:r>
              <a:rPr lang="en-US" dirty="0">
                <a:solidFill>
                  <a:schemeClr val="accent2">
                    <a:lumMod val="50000"/>
                  </a:schemeClr>
                </a:solidFill>
              </a:rPr>
              <a:t>.</a:t>
            </a:r>
          </a:p>
          <a:p>
            <a:r>
              <a:rPr lang="en-US" dirty="0">
                <a:solidFill>
                  <a:schemeClr val="accent2">
                    <a:lumMod val="50000"/>
                  </a:schemeClr>
                </a:solidFill>
              </a:rPr>
              <a:t>(b) In case of children, </a:t>
            </a:r>
            <a:r>
              <a:rPr lang="en-US" dirty="0" err="1">
                <a:solidFill>
                  <a:schemeClr val="accent2">
                    <a:lumMod val="50000"/>
                  </a:schemeClr>
                </a:solidFill>
              </a:rPr>
              <a:t>upto</a:t>
            </a:r>
            <a:r>
              <a:rPr lang="en-US" dirty="0">
                <a:solidFill>
                  <a:schemeClr val="accent2">
                    <a:lumMod val="50000"/>
                  </a:schemeClr>
                </a:solidFill>
              </a:rPr>
              <a:t> class 8 or within the age group of six years to fourteen years shall be entitled to have one mid day meal, free of charge, everyday, except on school holidays, in schools run by local bodies, government and government aided schools</a:t>
            </a:r>
          </a:p>
          <a:p>
            <a:r>
              <a:rPr lang="en-US" dirty="0">
                <a:solidFill>
                  <a:schemeClr val="accent2">
                    <a:lumMod val="50000"/>
                  </a:schemeClr>
                </a:solidFill>
              </a:rPr>
              <a:t>(c) The state government shall, through the local </a:t>
            </a:r>
            <a:r>
              <a:rPr lang="en-US" dirty="0" err="1">
                <a:solidFill>
                  <a:schemeClr val="accent2">
                    <a:lumMod val="50000"/>
                  </a:schemeClr>
                </a:solidFill>
              </a:rPr>
              <a:t>anganwadi</a:t>
            </a:r>
            <a:r>
              <a:rPr lang="en-US" dirty="0">
                <a:solidFill>
                  <a:schemeClr val="accent2">
                    <a:lumMod val="50000"/>
                  </a:schemeClr>
                </a:solidFill>
              </a:rPr>
              <a:t>, identify and provide meals, free of charge, to children who suffer from malnutrition, so as to meat nutritional standards.</a:t>
            </a:r>
            <a:endParaRPr lang="en-IN" dirty="0">
              <a:solidFill>
                <a:schemeClr val="accent2">
                  <a:lumMod val="50000"/>
                </a:schemeClr>
              </a:solidFill>
            </a:endParaRPr>
          </a:p>
        </p:txBody>
      </p:sp>
    </p:spTree>
    <p:extLst>
      <p:ext uri="{BB962C8B-B14F-4D97-AF65-F5344CB8AC3E}">
        <p14:creationId xmlns:p14="http://schemas.microsoft.com/office/powerpoint/2010/main" xmlns="" val="268173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C54481-CE74-1C02-00BC-A29E5BB3F791}"/>
              </a:ext>
            </a:extLst>
          </p:cNvPr>
          <p:cNvSpPr>
            <a:spLocks noGrp="1"/>
          </p:cNvSpPr>
          <p:nvPr>
            <p:ph type="title"/>
          </p:nvPr>
        </p:nvSpPr>
        <p:spPr/>
        <p:txBody>
          <a:bodyPr>
            <a:normAutofit/>
          </a:bodyPr>
          <a:lstStyle/>
          <a:p>
            <a:r>
              <a:rPr lang="en-US" dirty="0"/>
              <a:t>Significance of the National Food Security Act</a:t>
            </a:r>
            <a:endParaRPr lang="en-IN" dirty="0"/>
          </a:p>
        </p:txBody>
      </p:sp>
      <p:sp>
        <p:nvSpPr>
          <p:cNvPr id="3" name="Content Placeholder 2">
            <a:extLst>
              <a:ext uri="{FF2B5EF4-FFF2-40B4-BE49-F238E27FC236}">
                <a16:creationId xmlns="" xmlns:a16="http://schemas.microsoft.com/office/drawing/2014/main" id="{CB212043-FD66-DA4C-8565-1FDED4FBD634}"/>
              </a:ext>
            </a:extLst>
          </p:cNvPr>
          <p:cNvSpPr>
            <a:spLocks noGrp="1"/>
          </p:cNvSpPr>
          <p:nvPr>
            <p:ph idx="1"/>
          </p:nvPr>
        </p:nvSpPr>
        <p:spPr/>
        <p:txBody>
          <a:bodyPr/>
          <a:lstStyle/>
          <a:p>
            <a:r>
              <a:rPr lang="en-US" dirty="0">
                <a:solidFill>
                  <a:schemeClr val="accent2">
                    <a:lumMod val="50000"/>
                  </a:schemeClr>
                </a:solidFill>
              </a:rPr>
              <a:t>The concept of food security at a global level indicates access to basic, nutritious food by all people, at all times. It is characterized by availability, access, utilization, and stability of food.</a:t>
            </a:r>
          </a:p>
          <a:p>
            <a:pPr marL="0" indent="0">
              <a:buNone/>
            </a:pPr>
            <a:endParaRPr lang="en-US" dirty="0">
              <a:solidFill>
                <a:schemeClr val="accent2">
                  <a:lumMod val="50000"/>
                </a:schemeClr>
              </a:solidFill>
            </a:endParaRPr>
          </a:p>
          <a:p>
            <a:r>
              <a:rPr lang="en-US" dirty="0">
                <a:solidFill>
                  <a:schemeClr val="accent2">
                    <a:lumMod val="50000"/>
                  </a:schemeClr>
                </a:solidFill>
              </a:rPr>
              <a:t>There is no explicit provision in the Indian Constitution for the right to food.</a:t>
            </a:r>
          </a:p>
          <a:p>
            <a:pPr marL="0" indent="0">
              <a:buNone/>
            </a:pPr>
            <a:endParaRPr lang="en-US" dirty="0">
              <a:solidFill>
                <a:schemeClr val="accent2">
                  <a:lumMod val="50000"/>
                </a:schemeClr>
              </a:solidFill>
            </a:endParaRPr>
          </a:p>
          <a:p>
            <a:r>
              <a:rPr lang="en-US" dirty="0">
                <a:solidFill>
                  <a:schemeClr val="accent2">
                    <a:lumMod val="50000"/>
                  </a:schemeClr>
                </a:solidFill>
              </a:rPr>
              <a:t>Until the enactment of the NFSA,  the fundamental right to life under Article 21 was interpreted to include the right to live with human dignity, which may include the right to food and other basic necessities. </a:t>
            </a:r>
            <a:endParaRPr lang="en-IN" dirty="0">
              <a:solidFill>
                <a:schemeClr val="accent2">
                  <a:lumMod val="50000"/>
                </a:schemeClr>
              </a:solidFill>
            </a:endParaRPr>
          </a:p>
        </p:txBody>
      </p:sp>
    </p:spTree>
    <p:extLst>
      <p:ext uri="{BB962C8B-B14F-4D97-AF65-F5344CB8AC3E}">
        <p14:creationId xmlns:p14="http://schemas.microsoft.com/office/powerpoint/2010/main" xmlns="" val="430294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B0F232-694B-B298-A0FE-F0EA098636FB}"/>
              </a:ext>
            </a:extLst>
          </p:cNvPr>
          <p:cNvSpPr>
            <a:spLocks noGrp="1"/>
          </p:cNvSpPr>
          <p:nvPr>
            <p:ph type="title"/>
          </p:nvPr>
        </p:nvSpPr>
        <p:spPr/>
        <p:txBody>
          <a:bodyPr/>
          <a:lstStyle/>
          <a:p>
            <a:r>
              <a:rPr lang="en-IN" dirty="0">
                <a:solidFill>
                  <a:schemeClr val="accent2">
                    <a:lumMod val="50000"/>
                  </a:schemeClr>
                </a:solidFill>
                <a:effectLst>
                  <a:outerShdw blurRad="38100" dist="38100" dir="2700000" algn="tl">
                    <a:srgbClr val="000000">
                      <a:alpha val="43137"/>
                    </a:srgbClr>
                  </a:outerShdw>
                </a:effectLst>
              </a:rPr>
              <a:t>Obligations under NFSA</a:t>
            </a:r>
          </a:p>
        </p:txBody>
      </p:sp>
    </p:spTree>
    <p:extLst>
      <p:ext uri="{BB962C8B-B14F-4D97-AF65-F5344CB8AC3E}">
        <p14:creationId xmlns:p14="http://schemas.microsoft.com/office/powerpoint/2010/main" xmlns="" val="279123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2AFC90-E82A-7C2A-6A25-6E31A7AE3FF0}"/>
              </a:ext>
            </a:extLst>
          </p:cNvPr>
          <p:cNvSpPr>
            <a:spLocks noGrp="1"/>
          </p:cNvSpPr>
          <p:nvPr>
            <p:ph type="title"/>
          </p:nvPr>
        </p:nvSpPr>
        <p:spPr/>
        <p:txBody>
          <a:bodyPr/>
          <a:lstStyle/>
          <a:p>
            <a:r>
              <a:rPr lang="en-US" dirty="0"/>
              <a:t>Obligations of the Central Government </a:t>
            </a:r>
            <a:endParaRPr lang="en-IN" dirty="0"/>
          </a:p>
        </p:txBody>
      </p:sp>
      <p:sp>
        <p:nvSpPr>
          <p:cNvPr id="3" name="Content Placeholder 2">
            <a:extLst>
              <a:ext uri="{FF2B5EF4-FFF2-40B4-BE49-F238E27FC236}">
                <a16:creationId xmlns="" xmlns:a16="http://schemas.microsoft.com/office/drawing/2014/main" id="{C61F0A6E-8337-8F2C-1C50-3F9BF807CD7A}"/>
              </a:ext>
            </a:extLst>
          </p:cNvPr>
          <p:cNvSpPr>
            <a:spLocks noGrp="1"/>
          </p:cNvSpPr>
          <p:nvPr>
            <p:ph idx="1"/>
          </p:nvPr>
        </p:nvSpPr>
        <p:spPr/>
        <p:txBody>
          <a:bodyPr>
            <a:normAutofit/>
          </a:bodyPr>
          <a:lstStyle/>
          <a:p>
            <a:r>
              <a:rPr lang="en-US" dirty="0">
                <a:solidFill>
                  <a:schemeClr val="accent2">
                    <a:lumMod val="50000"/>
                  </a:schemeClr>
                </a:solidFill>
              </a:rPr>
              <a:t>The Central Government shall allocate the required food grains from the central pool to the State Governments under the TPDS.</a:t>
            </a:r>
          </a:p>
          <a:p>
            <a:r>
              <a:rPr lang="en-US" dirty="0">
                <a:solidFill>
                  <a:schemeClr val="accent2">
                    <a:lumMod val="50000"/>
                  </a:schemeClr>
                </a:solidFill>
              </a:rPr>
              <a:t>The Government would have to allocate the resources keeping in mind the number of persons in the eligible households.</a:t>
            </a:r>
          </a:p>
          <a:p>
            <a:r>
              <a:rPr lang="en-US" dirty="0">
                <a:solidFill>
                  <a:schemeClr val="accent2">
                    <a:lumMod val="50000"/>
                  </a:schemeClr>
                </a:solidFill>
              </a:rPr>
              <a:t>The Central Government would also provide for the transportation of food grains as per the allocation to the State Governments.</a:t>
            </a:r>
          </a:p>
          <a:p>
            <a:r>
              <a:rPr lang="en-US" dirty="0">
                <a:solidFill>
                  <a:schemeClr val="accent2">
                    <a:lumMod val="50000"/>
                  </a:schemeClr>
                </a:solidFill>
              </a:rPr>
              <a:t>Assist the State Governments in meeting the expenditures incurred by the State Government towards intra-state movement, handling of the food grains, and the FPS margins.</a:t>
            </a:r>
          </a:p>
          <a:p>
            <a:r>
              <a:rPr lang="en-US" dirty="0">
                <a:solidFill>
                  <a:schemeClr val="accent2">
                    <a:lumMod val="50000"/>
                  </a:schemeClr>
                </a:solidFill>
              </a:rPr>
              <a:t>Create and maintain storage facilities at various levels.</a:t>
            </a:r>
            <a:endParaRPr lang="en-IN" dirty="0">
              <a:solidFill>
                <a:schemeClr val="accent2">
                  <a:lumMod val="50000"/>
                </a:schemeClr>
              </a:solidFill>
            </a:endParaRPr>
          </a:p>
        </p:txBody>
      </p:sp>
    </p:spTree>
    <p:extLst>
      <p:ext uri="{BB962C8B-B14F-4D97-AF65-F5344CB8AC3E}">
        <p14:creationId xmlns:p14="http://schemas.microsoft.com/office/powerpoint/2010/main" xmlns="" val="2008041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27E2CF-6760-AE44-D50F-B3E99850064F}"/>
              </a:ext>
            </a:extLst>
          </p:cNvPr>
          <p:cNvSpPr>
            <a:spLocks noGrp="1"/>
          </p:cNvSpPr>
          <p:nvPr>
            <p:ph type="title"/>
          </p:nvPr>
        </p:nvSpPr>
        <p:spPr/>
        <p:txBody>
          <a:bodyPr/>
          <a:lstStyle/>
          <a:p>
            <a:r>
              <a:rPr lang="en-US" dirty="0"/>
              <a:t>Obligations of the State Governments</a:t>
            </a:r>
            <a:endParaRPr lang="en-IN" dirty="0"/>
          </a:p>
        </p:txBody>
      </p:sp>
      <p:sp>
        <p:nvSpPr>
          <p:cNvPr id="3" name="Content Placeholder 2">
            <a:extLst>
              <a:ext uri="{FF2B5EF4-FFF2-40B4-BE49-F238E27FC236}">
                <a16:creationId xmlns="" xmlns:a16="http://schemas.microsoft.com/office/drawing/2014/main" id="{380DA094-423B-716D-5237-F400D8947CC5}"/>
              </a:ext>
            </a:extLst>
          </p:cNvPr>
          <p:cNvSpPr>
            <a:spLocks noGrp="1"/>
          </p:cNvSpPr>
          <p:nvPr>
            <p:ph idx="1"/>
          </p:nvPr>
        </p:nvSpPr>
        <p:spPr/>
        <p:txBody>
          <a:bodyPr>
            <a:normAutofit/>
          </a:bodyPr>
          <a:lstStyle/>
          <a:p>
            <a:r>
              <a:rPr lang="en-US" dirty="0">
                <a:solidFill>
                  <a:schemeClr val="accent2">
                    <a:lumMod val="50000"/>
                  </a:schemeClr>
                </a:solidFill>
              </a:rPr>
              <a:t>The State Government shall be responsible for the implementation and monitoring of the various schemes.</a:t>
            </a:r>
          </a:p>
          <a:p>
            <a:r>
              <a:rPr lang="en-US" dirty="0">
                <a:solidFill>
                  <a:schemeClr val="accent2">
                    <a:lumMod val="50000"/>
                  </a:schemeClr>
                </a:solidFill>
              </a:rPr>
              <a:t>Determine the eligible households and the beneficiaries and ensure that they can avail of the benefits of the schemes.</a:t>
            </a:r>
          </a:p>
          <a:p>
            <a:r>
              <a:rPr lang="en-US" dirty="0">
                <a:solidFill>
                  <a:schemeClr val="accent2">
                    <a:lumMod val="50000"/>
                  </a:schemeClr>
                </a:solidFill>
              </a:rPr>
              <a:t>Organize intra-state allocations to deliver the allocated food grains to the beneficiaries.</a:t>
            </a:r>
          </a:p>
          <a:p>
            <a:r>
              <a:rPr lang="en-US" dirty="0">
                <a:solidFill>
                  <a:schemeClr val="accent2">
                    <a:lumMod val="50000"/>
                  </a:schemeClr>
                </a:solidFill>
              </a:rPr>
              <a:t>Create and maintain scientific storage facilities at the district and block levels to store the allocated food grains.</a:t>
            </a:r>
          </a:p>
          <a:p>
            <a:r>
              <a:rPr lang="en-US" dirty="0">
                <a:solidFill>
                  <a:schemeClr val="accent2">
                    <a:lumMod val="50000"/>
                  </a:schemeClr>
                </a:solidFill>
              </a:rPr>
              <a:t>licensing arrangements for the FPS under the  Public Distribution System (Control) Order, 2001. </a:t>
            </a:r>
            <a:endParaRPr lang="en-IN" dirty="0">
              <a:solidFill>
                <a:schemeClr val="accent2">
                  <a:lumMod val="50000"/>
                </a:schemeClr>
              </a:solidFill>
            </a:endParaRPr>
          </a:p>
        </p:txBody>
      </p:sp>
    </p:spTree>
    <p:extLst>
      <p:ext uri="{BB962C8B-B14F-4D97-AF65-F5344CB8AC3E}">
        <p14:creationId xmlns:p14="http://schemas.microsoft.com/office/powerpoint/2010/main" xmlns="" val="3591528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Features of NFSA Act</a:t>
            </a:r>
          </a:p>
        </p:txBody>
      </p:sp>
      <p:sp>
        <p:nvSpPr>
          <p:cNvPr id="3" name="Content Placeholder 2"/>
          <p:cNvSpPr>
            <a:spLocks noGrp="1"/>
          </p:cNvSpPr>
          <p:nvPr>
            <p:ph idx="1"/>
          </p:nvPr>
        </p:nvSpPr>
        <p:spPr>
          <a:xfrm>
            <a:off x="677334" y="1465119"/>
            <a:ext cx="8596668" cy="4576244"/>
          </a:xfrm>
        </p:spPr>
        <p:txBody>
          <a:bodyPr>
            <a:normAutofit/>
          </a:bodyPr>
          <a:lstStyle/>
          <a:p>
            <a:r>
              <a:rPr lang="en-IN" b="1" dirty="0"/>
              <a:t>Women Empowerment :</a:t>
            </a:r>
            <a:r>
              <a:rPr lang="en-IN" dirty="0"/>
              <a:t> Eldest woman of the household of age 18 years or above to be the head of the household for the purpose of issuing of ration cards.</a:t>
            </a:r>
          </a:p>
          <a:p>
            <a:pPr marL="0" indent="0">
              <a:buNone/>
            </a:pPr>
            <a:endParaRPr lang="en-IN" dirty="0"/>
          </a:p>
          <a:p>
            <a:r>
              <a:rPr lang="en-IN" b="1" dirty="0"/>
              <a:t>Transparency and Accountability :</a:t>
            </a:r>
            <a:r>
              <a:rPr lang="en-IN" dirty="0"/>
              <a:t>Provisions have been made for disclosure of records relating to PDS, social audits and setting up of Vigilance Committees in order to ensure transparency and accountability.</a:t>
            </a:r>
          </a:p>
          <a:p>
            <a:pPr marL="0" indent="0">
              <a:buNone/>
            </a:pPr>
            <a:endParaRPr lang="en-IN" dirty="0"/>
          </a:p>
          <a:p>
            <a:r>
              <a:rPr lang="en-IN" b="1" dirty="0"/>
              <a:t>Grievance </a:t>
            </a:r>
            <a:r>
              <a:rPr lang="en-IN" b="1" dirty="0" err="1"/>
              <a:t>Redressal</a:t>
            </a:r>
            <a:r>
              <a:rPr lang="en-IN" b="1" dirty="0"/>
              <a:t> Mechanism : </a:t>
            </a:r>
            <a:r>
              <a:rPr lang="en-IN" dirty="0"/>
              <a:t>Grievance </a:t>
            </a:r>
            <a:r>
              <a:rPr lang="en-IN" dirty="0" err="1"/>
              <a:t>redressal</a:t>
            </a:r>
            <a:r>
              <a:rPr lang="en-IN" dirty="0"/>
              <a:t> mechanism at the District and State levels. States will have the flexibility to use the existing machinery or set up separate mechanism.</a:t>
            </a:r>
          </a:p>
          <a:p>
            <a:pPr marL="0" indent="0">
              <a:buNone/>
            </a:pPr>
            <a:endParaRPr lang="en-IN" dirty="0"/>
          </a:p>
          <a:p>
            <a:endParaRPr lang="en-IN" dirty="0"/>
          </a:p>
        </p:txBody>
      </p:sp>
    </p:spTree>
    <p:extLst>
      <p:ext uri="{BB962C8B-B14F-4D97-AF65-F5344CB8AC3E}">
        <p14:creationId xmlns:p14="http://schemas.microsoft.com/office/powerpoint/2010/main" xmlns="" val="280766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54" y="536863"/>
            <a:ext cx="9192491" cy="824345"/>
          </a:xfrm>
        </p:spPr>
        <p:txBody>
          <a:bodyPr>
            <a:normAutofit fontScale="90000"/>
          </a:bodyPr>
          <a:lstStyle/>
          <a:p>
            <a:r>
              <a:rPr lang="en-US" b="1" dirty="0"/>
              <a:t>National Food Security Act: Impact</a:t>
            </a:r>
            <a:r>
              <a:rPr lang="en-US" dirty="0"/>
              <a:t/>
            </a:r>
            <a:br>
              <a:rPr lang="en-US" dirty="0"/>
            </a:br>
            <a:endParaRPr lang="en-US" dirty="0"/>
          </a:p>
        </p:txBody>
      </p:sp>
      <p:sp>
        <p:nvSpPr>
          <p:cNvPr id="3" name="Content Placeholder 2"/>
          <p:cNvSpPr>
            <a:spLocks noGrp="1"/>
          </p:cNvSpPr>
          <p:nvPr>
            <p:ph idx="1"/>
          </p:nvPr>
        </p:nvSpPr>
        <p:spPr>
          <a:xfrm>
            <a:off x="677334" y="1569027"/>
            <a:ext cx="8830348" cy="4623955"/>
          </a:xfrm>
        </p:spPr>
        <p:txBody>
          <a:bodyPr>
            <a:normAutofit/>
          </a:bodyPr>
          <a:lstStyle/>
          <a:p>
            <a:pPr lvl="0" algn="just"/>
            <a:r>
              <a:rPr lang="en-US" sz="2400" dirty="0">
                <a:solidFill>
                  <a:schemeClr val="accent1">
                    <a:lumMod val="50000"/>
                  </a:schemeClr>
                </a:solidFill>
                <a:latin typeface="+mj-lt"/>
              </a:rPr>
              <a:t>The </a:t>
            </a:r>
            <a:r>
              <a:rPr lang="en-US" sz="2400" dirty="0" err="1">
                <a:solidFill>
                  <a:schemeClr val="accent1">
                    <a:lumMod val="50000"/>
                  </a:schemeClr>
                </a:solidFill>
                <a:latin typeface="+mj-lt"/>
              </a:rPr>
              <a:t>NFSA</a:t>
            </a:r>
            <a:r>
              <a:rPr lang="en-US" sz="2400" dirty="0">
                <a:solidFill>
                  <a:schemeClr val="accent1">
                    <a:lumMod val="50000"/>
                  </a:schemeClr>
                </a:solidFill>
                <a:latin typeface="+mj-lt"/>
              </a:rPr>
              <a:t>, passed in 2013, provides for the distribution of subsidized foodgrains through ration shops to up to 75% of the rural population and 50% of the urban population, which, according to Census 2011, totals 81.35 </a:t>
            </a:r>
            <a:r>
              <a:rPr lang="en-US" sz="2400" dirty="0" err="1">
                <a:solidFill>
                  <a:schemeClr val="accent1">
                    <a:lumMod val="50000"/>
                  </a:schemeClr>
                </a:solidFill>
                <a:latin typeface="+mj-lt"/>
              </a:rPr>
              <a:t>crore</a:t>
            </a:r>
            <a:r>
              <a:rPr lang="en-US" sz="2400" dirty="0">
                <a:solidFill>
                  <a:schemeClr val="accent1">
                    <a:lumMod val="50000"/>
                  </a:schemeClr>
                </a:solidFill>
                <a:latin typeface="+mj-lt"/>
              </a:rPr>
              <a:t> people.</a:t>
            </a:r>
          </a:p>
          <a:p>
            <a:pPr lvl="0" algn="just"/>
            <a:r>
              <a:rPr lang="en-US" sz="2400" dirty="0" err="1">
                <a:solidFill>
                  <a:schemeClr val="accent1">
                    <a:lumMod val="50000"/>
                  </a:schemeClr>
                </a:solidFill>
                <a:latin typeface="+mj-lt"/>
              </a:rPr>
              <a:t>NFSA</a:t>
            </a:r>
            <a:r>
              <a:rPr lang="en-US" sz="2400" dirty="0">
                <a:solidFill>
                  <a:schemeClr val="accent1">
                    <a:lumMod val="50000"/>
                  </a:schemeClr>
                </a:solidFill>
                <a:latin typeface="+mj-lt"/>
              </a:rPr>
              <a:t> is </a:t>
            </a:r>
            <a:r>
              <a:rPr lang="en-US" sz="2400" b="1" dirty="0">
                <a:solidFill>
                  <a:schemeClr val="accent1">
                    <a:lumMod val="50000"/>
                  </a:schemeClr>
                </a:solidFill>
                <a:latin typeface="+mj-lt"/>
              </a:rPr>
              <a:t>currently operational in all states and union territories</a:t>
            </a:r>
            <a:r>
              <a:rPr lang="en-US" sz="2400" dirty="0">
                <a:solidFill>
                  <a:schemeClr val="accent1">
                    <a:lumMod val="50000"/>
                  </a:schemeClr>
                </a:solidFill>
                <a:latin typeface="+mj-lt"/>
              </a:rPr>
              <a:t>, with an intended coverage of 81.35 </a:t>
            </a:r>
            <a:r>
              <a:rPr lang="en-US" sz="2400" dirty="0" err="1">
                <a:solidFill>
                  <a:schemeClr val="accent1">
                    <a:lumMod val="50000"/>
                  </a:schemeClr>
                </a:solidFill>
                <a:latin typeface="+mj-lt"/>
              </a:rPr>
              <a:t>crore</a:t>
            </a:r>
            <a:r>
              <a:rPr lang="en-US" sz="2400" dirty="0">
                <a:solidFill>
                  <a:schemeClr val="accent1">
                    <a:lumMod val="50000"/>
                  </a:schemeClr>
                </a:solidFill>
                <a:latin typeface="+mj-lt"/>
              </a:rPr>
              <a:t> people across the country.</a:t>
            </a:r>
          </a:p>
          <a:p>
            <a:pPr lvl="0" algn="just"/>
            <a:r>
              <a:rPr lang="en-US" sz="2400" b="1" dirty="0">
                <a:solidFill>
                  <a:schemeClr val="accent1">
                    <a:lumMod val="50000"/>
                  </a:schemeClr>
                </a:solidFill>
                <a:latin typeface="+mj-lt"/>
              </a:rPr>
              <a:t>In January 2022, 25.26 </a:t>
            </a:r>
            <a:r>
              <a:rPr lang="en-US" sz="2400" b="1" dirty="0" err="1">
                <a:solidFill>
                  <a:schemeClr val="accent1">
                    <a:lumMod val="50000"/>
                  </a:schemeClr>
                </a:solidFill>
                <a:latin typeface="+mj-lt"/>
              </a:rPr>
              <a:t>LMT</a:t>
            </a:r>
            <a:r>
              <a:rPr lang="en-US" sz="2400" b="1" dirty="0">
                <a:solidFill>
                  <a:schemeClr val="accent1">
                    <a:lumMod val="50000"/>
                  </a:schemeClr>
                </a:solidFill>
                <a:latin typeface="+mj-lt"/>
              </a:rPr>
              <a:t> (</a:t>
            </a:r>
            <a:r>
              <a:rPr lang="en-US" sz="2400" b="1" dirty="0" err="1">
                <a:solidFill>
                  <a:schemeClr val="accent1">
                    <a:lumMod val="50000"/>
                  </a:schemeClr>
                </a:solidFill>
                <a:latin typeface="+mj-lt"/>
              </a:rPr>
              <a:t>Lakh</a:t>
            </a:r>
            <a:r>
              <a:rPr lang="en-US" sz="2400" b="1" dirty="0">
                <a:solidFill>
                  <a:schemeClr val="accent1">
                    <a:lumMod val="50000"/>
                  </a:schemeClr>
                </a:solidFill>
                <a:latin typeface="+mj-lt"/>
              </a:rPr>
              <a:t> Metric </a:t>
            </a:r>
            <a:r>
              <a:rPr lang="en-US" sz="2400" b="1" dirty="0" err="1">
                <a:solidFill>
                  <a:schemeClr val="accent1">
                    <a:lumMod val="50000"/>
                  </a:schemeClr>
                </a:solidFill>
                <a:latin typeface="+mj-lt"/>
              </a:rPr>
              <a:t>Tonnes</a:t>
            </a:r>
            <a:r>
              <a:rPr lang="en-US" sz="2400" b="1" dirty="0">
                <a:solidFill>
                  <a:schemeClr val="accent1">
                    <a:lumMod val="50000"/>
                  </a:schemeClr>
                </a:solidFill>
                <a:latin typeface="+mj-lt"/>
              </a:rPr>
              <a:t>) of food grains</a:t>
            </a:r>
            <a:r>
              <a:rPr lang="en-US" sz="2400" dirty="0">
                <a:solidFill>
                  <a:schemeClr val="accent1">
                    <a:lumMod val="50000"/>
                  </a:schemeClr>
                </a:solidFill>
                <a:latin typeface="+mj-lt"/>
              </a:rPr>
              <a:t> were distributed under </a:t>
            </a:r>
            <a:r>
              <a:rPr lang="en-US" sz="2400" dirty="0" err="1">
                <a:solidFill>
                  <a:schemeClr val="accent1">
                    <a:lumMod val="50000"/>
                  </a:schemeClr>
                </a:solidFill>
                <a:latin typeface="+mj-lt"/>
              </a:rPr>
              <a:t>NFSA</a:t>
            </a:r>
            <a:r>
              <a:rPr lang="en-US" sz="2400" dirty="0">
                <a:solidFill>
                  <a:schemeClr val="accent1">
                    <a:lumMod val="50000"/>
                  </a:schemeClr>
                </a:solidFill>
                <a:latin typeface="+mj-lt"/>
              </a:rPr>
              <a:t> to nearly 79 </a:t>
            </a:r>
            <a:r>
              <a:rPr lang="en-US" sz="2400" dirty="0" err="1">
                <a:solidFill>
                  <a:schemeClr val="accent1">
                    <a:lumMod val="50000"/>
                  </a:schemeClr>
                </a:solidFill>
                <a:latin typeface="+mj-lt"/>
              </a:rPr>
              <a:t>crore</a:t>
            </a:r>
            <a:r>
              <a:rPr lang="en-US" sz="2400" dirty="0">
                <a:solidFill>
                  <a:schemeClr val="accent1">
                    <a:lumMod val="50000"/>
                  </a:schemeClr>
                </a:solidFill>
                <a:latin typeface="+mj-lt"/>
              </a:rPr>
              <a:t> beneficiaries.</a:t>
            </a:r>
          </a:p>
          <a:p>
            <a:endParaRPr lang="en-US" dirty="0">
              <a:solidFill>
                <a:schemeClr val="accent1">
                  <a:lumMod val="50000"/>
                </a:schemeClr>
              </a:solidFill>
            </a:endParaRPr>
          </a:p>
        </p:txBody>
      </p:sp>
    </p:spTree>
    <p:extLst>
      <p:ext uri="{BB962C8B-B14F-4D97-AF65-F5344CB8AC3E}">
        <p14:creationId xmlns:p14="http://schemas.microsoft.com/office/powerpoint/2010/main" xmlns="" val="3984557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70BD9E-8EAE-2361-E163-384F2E81A509}"/>
              </a:ext>
            </a:extLst>
          </p:cNvPr>
          <p:cNvSpPr>
            <a:spLocks noGrp="1"/>
          </p:cNvSpPr>
          <p:nvPr>
            <p:ph type="title"/>
          </p:nvPr>
        </p:nvSpPr>
        <p:spPr/>
        <p:txBody>
          <a:bodyPr/>
          <a:lstStyle/>
          <a:p>
            <a:r>
              <a:rPr lang="en-US" dirty="0"/>
              <a:t>Famines during colonial era</a:t>
            </a:r>
            <a:endParaRPr lang="en-IN" dirty="0"/>
          </a:p>
        </p:txBody>
      </p:sp>
      <p:sp>
        <p:nvSpPr>
          <p:cNvPr id="3" name="Content Placeholder 2">
            <a:extLst>
              <a:ext uri="{FF2B5EF4-FFF2-40B4-BE49-F238E27FC236}">
                <a16:creationId xmlns="" xmlns:a16="http://schemas.microsoft.com/office/drawing/2014/main" id="{69C043FA-4715-984B-3B91-C75F8D1CC41E}"/>
              </a:ext>
            </a:extLst>
          </p:cNvPr>
          <p:cNvSpPr>
            <a:spLocks noGrp="1"/>
          </p:cNvSpPr>
          <p:nvPr>
            <p:ph idx="1"/>
          </p:nvPr>
        </p:nvSpPr>
        <p:spPr>
          <a:xfrm>
            <a:off x="677334" y="1676494"/>
            <a:ext cx="8596668" cy="3880773"/>
          </a:xfrm>
        </p:spPr>
        <p:txBody>
          <a:bodyPr/>
          <a:lstStyle/>
          <a:p>
            <a:pPr algn="just">
              <a:lnSpc>
                <a:spcPct val="200000"/>
              </a:lnSpc>
            </a:pPr>
            <a:r>
              <a:rPr lang="en-US" dirty="0">
                <a:solidFill>
                  <a:schemeClr val="accent2">
                    <a:lumMod val="50000"/>
                  </a:schemeClr>
                </a:solidFill>
              </a:rPr>
              <a:t>India was hit by recurrent famine from 1760 AD to till 1943 AD. As per British sources, there were more than 85 million Indians died in these famines which were in reality genocides done by the British Raj.  E.g.: </a:t>
            </a:r>
            <a:r>
              <a:rPr lang="en-US" dirty="0" err="1">
                <a:solidFill>
                  <a:schemeClr val="accent2">
                    <a:lumMod val="50000"/>
                  </a:schemeClr>
                </a:solidFill>
              </a:rPr>
              <a:t>Doji</a:t>
            </a:r>
            <a:r>
              <a:rPr lang="en-US" dirty="0">
                <a:solidFill>
                  <a:schemeClr val="accent2">
                    <a:lumMod val="50000"/>
                  </a:schemeClr>
                </a:solidFill>
              </a:rPr>
              <a:t> Bara famine or Skull famine of 1788–94 killed around 11 million people. Bengal famine of 1943 killed more than 3 million people.</a:t>
            </a:r>
            <a:endParaRPr lang="en-IN" dirty="0">
              <a:solidFill>
                <a:schemeClr val="accent2">
                  <a:lumMod val="50000"/>
                </a:schemeClr>
              </a:solidFill>
            </a:endParaRPr>
          </a:p>
        </p:txBody>
      </p:sp>
    </p:spTree>
    <p:extLst>
      <p:ext uri="{BB962C8B-B14F-4D97-AF65-F5344CB8AC3E}">
        <p14:creationId xmlns:p14="http://schemas.microsoft.com/office/powerpoint/2010/main" xmlns="" val="3448699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NFSA w.r.t. Gujarat State</a:t>
            </a:r>
          </a:p>
        </p:txBody>
      </p:sp>
      <p:pic>
        <p:nvPicPr>
          <p:cNvPr id="5122" name="Picture 2" descr="C:\Users\FCI\Downloads\WhatsApp Image 2022-07-13 at 5.57.07 PM.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7651" y="1590599"/>
            <a:ext cx="10628668" cy="41941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4955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35086C-5351-43F8-1E72-2358F8B2FB66}"/>
              </a:ext>
            </a:extLst>
          </p:cNvPr>
          <p:cNvSpPr>
            <a:spLocks noGrp="1"/>
          </p:cNvSpPr>
          <p:nvPr>
            <p:ph type="title"/>
          </p:nvPr>
        </p:nvSpPr>
        <p:spPr>
          <a:xfrm>
            <a:off x="1644028" y="1295401"/>
            <a:ext cx="8118537" cy="1703294"/>
          </a:xfrm>
        </p:spPr>
        <p:txBody>
          <a:bodyPr>
            <a:normAutofit/>
          </a:bodyPr>
          <a:lstStyle/>
          <a:p>
            <a:r>
              <a:rPr lang="en-US" sz="6600" spc="300" dirty="0">
                <a:solidFill>
                  <a:schemeClr val="accent2">
                    <a:lumMod val="50000"/>
                  </a:schemeClr>
                </a:solidFill>
                <a:effectLst>
                  <a:outerShdw blurRad="38100" dist="38100" dir="2700000" algn="tl">
                    <a:srgbClr val="000000">
                      <a:alpha val="43137"/>
                    </a:srgbClr>
                  </a:outerShdw>
                </a:effectLst>
              </a:rPr>
              <a:t>Thank You</a:t>
            </a:r>
            <a:endParaRPr lang="en-IN" sz="6600" spc="3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5900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8AAFBC-0304-F0B4-7E74-41BC0CEBCD6B}"/>
              </a:ext>
            </a:extLst>
          </p:cNvPr>
          <p:cNvSpPr>
            <a:spLocks noGrp="1"/>
          </p:cNvSpPr>
          <p:nvPr>
            <p:ph type="title"/>
          </p:nvPr>
        </p:nvSpPr>
        <p:spPr>
          <a:xfrm>
            <a:off x="677334" y="609600"/>
            <a:ext cx="9273490" cy="1320800"/>
          </a:xfrm>
        </p:spPr>
        <p:txBody>
          <a:bodyPr>
            <a:normAutofit/>
          </a:bodyPr>
          <a:lstStyle/>
          <a:p>
            <a:r>
              <a:rPr lang="en-US" dirty="0"/>
              <a:t>Apathy of British rulers was evident in their policies</a:t>
            </a:r>
            <a:endParaRPr lang="en-IN" dirty="0"/>
          </a:p>
        </p:txBody>
      </p:sp>
      <p:sp>
        <p:nvSpPr>
          <p:cNvPr id="3" name="Content Placeholder 2">
            <a:extLst>
              <a:ext uri="{FF2B5EF4-FFF2-40B4-BE49-F238E27FC236}">
                <a16:creationId xmlns="" xmlns:a16="http://schemas.microsoft.com/office/drawing/2014/main" id="{FE52C11F-5187-5BB9-2E28-216CFA85634E}"/>
              </a:ext>
            </a:extLst>
          </p:cNvPr>
          <p:cNvSpPr>
            <a:spLocks noGrp="1"/>
          </p:cNvSpPr>
          <p:nvPr>
            <p:ph idx="1"/>
          </p:nvPr>
        </p:nvSpPr>
        <p:spPr>
          <a:xfrm>
            <a:off x="677334" y="1748119"/>
            <a:ext cx="8596668" cy="4293244"/>
          </a:xfrm>
        </p:spPr>
        <p:txBody>
          <a:bodyPr>
            <a:normAutofit lnSpcReduction="10000"/>
          </a:bodyPr>
          <a:lstStyle/>
          <a:p>
            <a:pPr marL="0" indent="0" algn="just">
              <a:buNone/>
            </a:pPr>
            <a:r>
              <a:rPr lang="en-US" b="1" dirty="0">
                <a:solidFill>
                  <a:schemeClr val="accent2">
                    <a:lumMod val="50000"/>
                  </a:schemeClr>
                </a:solidFill>
              </a:rPr>
              <a:t>The famines were a product both of uneven rainfall and British economic and administrative policies.</a:t>
            </a:r>
          </a:p>
          <a:p>
            <a:pPr algn="just"/>
            <a:r>
              <a:rPr lang="en-US" dirty="0">
                <a:solidFill>
                  <a:schemeClr val="accent2">
                    <a:lumMod val="50000"/>
                  </a:schemeClr>
                </a:solidFill>
              </a:rPr>
              <a:t>Colonial policies implicated include </a:t>
            </a:r>
            <a:r>
              <a:rPr lang="en-US" dirty="0" smtClean="0">
                <a:solidFill>
                  <a:schemeClr val="accent2">
                    <a:lumMod val="50000"/>
                  </a:schemeClr>
                </a:solidFill>
              </a:rPr>
              <a:t>enhancement of taxes, levies </a:t>
            </a:r>
            <a:r>
              <a:rPr lang="en-US" dirty="0">
                <a:solidFill>
                  <a:schemeClr val="accent2">
                    <a:lumMod val="50000"/>
                  </a:schemeClr>
                </a:solidFill>
              </a:rPr>
              <a:t>for war, free trade policies, the expansion of export agriculture, and neglect of agricultural investment.</a:t>
            </a:r>
          </a:p>
          <a:p>
            <a:pPr algn="just"/>
            <a:r>
              <a:rPr lang="en-US" dirty="0">
                <a:solidFill>
                  <a:schemeClr val="accent2">
                    <a:lumMod val="50000"/>
                  </a:schemeClr>
                </a:solidFill>
              </a:rPr>
              <a:t>During the Bengal famine of 1770, East India Company raised taxes disastrously and exacerbated it, even if the famine was not caused by the British colonial government.</a:t>
            </a:r>
          </a:p>
          <a:p>
            <a:pPr algn="just"/>
            <a:r>
              <a:rPr lang="en-US" dirty="0">
                <a:solidFill>
                  <a:schemeClr val="accent2">
                    <a:lumMod val="50000"/>
                  </a:schemeClr>
                </a:solidFill>
              </a:rPr>
              <a:t>Indian exports of opium, rice, wheat, indigo, jute, and cotton were a key component of the economy of the British empire, generating vital foreign currency, primarily from China, and </a:t>
            </a:r>
            <a:r>
              <a:rPr lang="en-US" dirty="0" err="1">
                <a:solidFill>
                  <a:schemeClr val="accent2">
                    <a:lumMod val="50000"/>
                  </a:schemeClr>
                </a:solidFill>
              </a:rPr>
              <a:t>stabilising</a:t>
            </a:r>
            <a:r>
              <a:rPr lang="en-US" dirty="0">
                <a:solidFill>
                  <a:schemeClr val="accent2">
                    <a:lumMod val="50000"/>
                  </a:schemeClr>
                </a:solidFill>
              </a:rPr>
              <a:t> low prices in the British grain market.</a:t>
            </a:r>
          </a:p>
          <a:p>
            <a:pPr algn="just"/>
            <a:r>
              <a:rPr lang="en-US" dirty="0">
                <a:solidFill>
                  <a:schemeClr val="accent2">
                    <a:lumMod val="50000"/>
                  </a:schemeClr>
                </a:solidFill>
              </a:rPr>
              <a:t>Policy lapses such as </a:t>
            </a:r>
            <a:r>
              <a:rPr lang="en-US" dirty="0" err="1">
                <a:solidFill>
                  <a:schemeClr val="accent2">
                    <a:lumMod val="50000"/>
                  </a:schemeClr>
                </a:solidFill>
              </a:rPr>
              <a:t>prioritising</a:t>
            </a:r>
            <a:r>
              <a:rPr lang="en-US" dirty="0">
                <a:solidFill>
                  <a:schemeClr val="accent2">
                    <a:lumMod val="50000"/>
                  </a:schemeClr>
                </a:solidFill>
              </a:rPr>
              <a:t> distribution of vital supplies to the military, civil services and others as well as stopping rice imports</a:t>
            </a:r>
          </a:p>
        </p:txBody>
      </p:sp>
    </p:spTree>
    <p:extLst>
      <p:ext uri="{BB962C8B-B14F-4D97-AF65-F5344CB8AC3E}">
        <p14:creationId xmlns:p14="http://schemas.microsoft.com/office/powerpoint/2010/main" xmlns="" val="1825395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7E0F1B-1944-2492-1A06-0DDD44B9C696}"/>
              </a:ext>
            </a:extLst>
          </p:cNvPr>
          <p:cNvSpPr>
            <a:spLocks noGrp="1"/>
          </p:cNvSpPr>
          <p:nvPr>
            <p:ph type="title"/>
          </p:nvPr>
        </p:nvSpPr>
        <p:spPr>
          <a:xfrm>
            <a:off x="677334" y="273423"/>
            <a:ext cx="8596668" cy="1320800"/>
          </a:xfrm>
        </p:spPr>
        <p:txBody>
          <a:bodyPr>
            <a:normAutofit/>
          </a:bodyPr>
          <a:lstStyle/>
          <a:p>
            <a:r>
              <a:rPr lang="en-US" dirty="0"/>
              <a:t>Famine Commissions during British Rule in India</a:t>
            </a:r>
            <a:endParaRPr lang="en-IN" dirty="0"/>
          </a:p>
        </p:txBody>
      </p:sp>
      <p:sp>
        <p:nvSpPr>
          <p:cNvPr id="3" name="Content Placeholder 2">
            <a:extLst>
              <a:ext uri="{FF2B5EF4-FFF2-40B4-BE49-F238E27FC236}">
                <a16:creationId xmlns="" xmlns:a16="http://schemas.microsoft.com/office/drawing/2014/main" id="{EA47C72D-4C22-B7D7-8961-04596DBB2FE8}"/>
              </a:ext>
            </a:extLst>
          </p:cNvPr>
          <p:cNvSpPr>
            <a:spLocks noGrp="1"/>
          </p:cNvSpPr>
          <p:nvPr>
            <p:ph idx="1"/>
          </p:nvPr>
        </p:nvSpPr>
        <p:spPr>
          <a:xfrm>
            <a:off x="677334" y="1694329"/>
            <a:ext cx="8596668" cy="4347033"/>
          </a:xfrm>
        </p:spPr>
        <p:txBody>
          <a:bodyPr>
            <a:normAutofit/>
          </a:bodyPr>
          <a:lstStyle/>
          <a:p>
            <a:r>
              <a:rPr lang="en-US" dirty="0">
                <a:solidFill>
                  <a:schemeClr val="accent2">
                    <a:lumMod val="50000"/>
                  </a:schemeClr>
                </a:solidFill>
              </a:rPr>
              <a:t>Recurrent famine and huge loss of life due to hunger led the British Government to come under pressure in England. The devastating effects of 1876-78 famine compelled the British Government to do something substantial to check the recurrence of famines in India. Hence, they formed three commissions to evaluate the causes of the famines.</a:t>
            </a:r>
          </a:p>
          <a:p>
            <a:r>
              <a:rPr lang="en-US" b="1" dirty="0">
                <a:solidFill>
                  <a:schemeClr val="accent2">
                    <a:lumMod val="50000"/>
                  </a:schemeClr>
                </a:solidFill>
              </a:rPr>
              <a:t>First Famine Commission</a:t>
            </a:r>
          </a:p>
          <a:p>
            <a:pPr marL="0" indent="0">
              <a:buNone/>
            </a:pPr>
            <a:r>
              <a:rPr lang="en-US" dirty="0">
                <a:solidFill>
                  <a:schemeClr val="accent2">
                    <a:lumMod val="50000"/>
                  </a:schemeClr>
                </a:solidFill>
              </a:rPr>
              <a:t>	It was set up in 1878 under the Chairmanship of </a:t>
            </a:r>
            <a:r>
              <a:rPr lang="en-US" b="1" dirty="0">
                <a:solidFill>
                  <a:schemeClr val="accent2">
                    <a:lumMod val="50000"/>
                  </a:schemeClr>
                </a:solidFill>
              </a:rPr>
              <a:t>Sir Richard Strachey</a:t>
            </a:r>
            <a:r>
              <a:rPr lang="en-US" dirty="0">
                <a:solidFill>
                  <a:schemeClr val="accent2">
                    <a:lumMod val="50000"/>
                  </a:schemeClr>
                </a:solidFill>
              </a:rPr>
              <a:t>. The 	commission recommended </a:t>
            </a:r>
            <a:r>
              <a:rPr lang="en-US" b="1" dirty="0">
                <a:solidFill>
                  <a:schemeClr val="accent2">
                    <a:lumMod val="50000"/>
                  </a:schemeClr>
                </a:solidFill>
              </a:rPr>
              <a:t>state interference in food trade in the event of 	famine</a:t>
            </a:r>
            <a:r>
              <a:rPr lang="en-US" dirty="0">
                <a:solidFill>
                  <a:schemeClr val="accent2">
                    <a:lumMod val="50000"/>
                  </a:schemeClr>
                </a:solidFill>
              </a:rPr>
              <a:t>. India witnessed another major famine in 1896-97.</a:t>
            </a:r>
          </a:p>
          <a:p>
            <a:r>
              <a:rPr lang="en-US" b="1" dirty="0">
                <a:solidFill>
                  <a:schemeClr val="accent2">
                    <a:lumMod val="50000"/>
                  </a:schemeClr>
                </a:solidFill>
              </a:rPr>
              <a:t>Second Famine Commission</a:t>
            </a:r>
          </a:p>
          <a:p>
            <a:pPr marL="0" indent="0">
              <a:buNone/>
            </a:pPr>
            <a:r>
              <a:rPr lang="en-US" dirty="0">
                <a:solidFill>
                  <a:schemeClr val="accent2">
                    <a:lumMod val="50000"/>
                  </a:schemeClr>
                </a:solidFill>
              </a:rPr>
              <a:t>	It was constituted in 1897 under the Chairmanship of </a:t>
            </a:r>
            <a:r>
              <a:rPr lang="en-US" b="1" dirty="0">
                <a:solidFill>
                  <a:schemeClr val="accent2">
                    <a:lumMod val="50000"/>
                  </a:schemeClr>
                </a:solidFill>
              </a:rPr>
              <a:t>Sir James Lyall</a:t>
            </a:r>
            <a:r>
              <a:rPr lang="en-US" dirty="0">
                <a:solidFill>
                  <a:schemeClr val="accent2">
                    <a:lumMod val="50000"/>
                  </a:schemeClr>
                </a:solidFill>
              </a:rPr>
              <a:t>. This 	commission </a:t>
            </a:r>
            <a:r>
              <a:rPr lang="en-US" b="1" dirty="0">
                <a:solidFill>
                  <a:schemeClr val="accent2">
                    <a:lumMod val="50000"/>
                  </a:schemeClr>
                </a:solidFill>
              </a:rPr>
              <a:t>recommended the development of irrigation facilities</a:t>
            </a:r>
            <a:r>
              <a:rPr lang="en-US" dirty="0">
                <a:solidFill>
                  <a:schemeClr val="accent2">
                    <a:lumMod val="50000"/>
                  </a:schemeClr>
                </a:solidFill>
              </a:rPr>
              <a:t>.</a:t>
            </a:r>
          </a:p>
          <a:p>
            <a:pPr marL="0" indent="0">
              <a:buNone/>
            </a:pPr>
            <a:endParaRPr lang="en-US" dirty="0">
              <a:solidFill>
                <a:schemeClr val="accent2">
                  <a:lumMod val="50000"/>
                </a:schemeClr>
              </a:solidFill>
            </a:endParaRPr>
          </a:p>
          <a:p>
            <a:endParaRPr lang="en-IN" dirty="0">
              <a:solidFill>
                <a:schemeClr val="accent2">
                  <a:lumMod val="50000"/>
                </a:schemeClr>
              </a:solidFill>
            </a:endParaRPr>
          </a:p>
        </p:txBody>
      </p:sp>
    </p:spTree>
    <p:extLst>
      <p:ext uri="{BB962C8B-B14F-4D97-AF65-F5344CB8AC3E}">
        <p14:creationId xmlns:p14="http://schemas.microsoft.com/office/powerpoint/2010/main" xmlns="" val="418418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8FD555-88F5-7E3A-083B-B1FF6D716B54}"/>
              </a:ext>
            </a:extLst>
          </p:cNvPr>
          <p:cNvSpPr>
            <a:spLocks noGrp="1"/>
          </p:cNvSpPr>
          <p:nvPr>
            <p:ph type="title"/>
          </p:nvPr>
        </p:nvSpPr>
        <p:spPr>
          <a:xfrm>
            <a:off x="677334" y="407894"/>
            <a:ext cx="8596668" cy="1320800"/>
          </a:xfrm>
        </p:spPr>
        <p:txBody>
          <a:bodyPr/>
          <a:lstStyle/>
          <a:p>
            <a:r>
              <a:rPr lang="en-US" dirty="0"/>
              <a:t>Famine Commissions during British Rule in India</a:t>
            </a:r>
            <a:r>
              <a:rPr lang="en-US" sz="2800" dirty="0"/>
              <a:t>…………..</a:t>
            </a:r>
            <a:r>
              <a:rPr lang="en-US" sz="2800" dirty="0" err="1"/>
              <a:t>cont</a:t>
            </a:r>
            <a:r>
              <a:rPr lang="en-US" sz="2800" dirty="0"/>
              <a:t>…..</a:t>
            </a:r>
            <a:endParaRPr lang="en-IN" dirty="0"/>
          </a:p>
        </p:txBody>
      </p:sp>
      <p:sp>
        <p:nvSpPr>
          <p:cNvPr id="3" name="Content Placeholder 2">
            <a:extLst>
              <a:ext uri="{FF2B5EF4-FFF2-40B4-BE49-F238E27FC236}">
                <a16:creationId xmlns="" xmlns:a16="http://schemas.microsoft.com/office/drawing/2014/main" id="{0C53B67A-E3A7-8984-BD1C-B0950E3FE9A5}"/>
              </a:ext>
            </a:extLst>
          </p:cNvPr>
          <p:cNvSpPr>
            <a:spLocks noGrp="1"/>
          </p:cNvSpPr>
          <p:nvPr>
            <p:ph idx="1"/>
          </p:nvPr>
        </p:nvSpPr>
        <p:spPr>
          <a:xfrm>
            <a:off x="677334" y="1864754"/>
            <a:ext cx="8596668" cy="4051952"/>
          </a:xfrm>
        </p:spPr>
        <p:txBody>
          <a:bodyPr>
            <a:normAutofit lnSpcReduction="10000"/>
          </a:bodyPr>
          <a:lstStyle/>
          <a:p>
            <a:r>
              <a:rPr lang="en-US" sz="2000" b="1" dirty="0">
                <a:solidFill>
                  <a:schemeClr val="accent2">
                    <a:lumMod val="50000"/>
                  </a:schemeClr>
                </a:solidFill>
              </a:rPr>
              <a:t>Third Famine Commission</a:t>
            </a:r>
          </a:p>
          <a:p>
            <a:pPr marL="0" indent="0" algn="just">
              <a:buNone/>
            </a:pPr>
            <a:r>
              <a:rPr lang="en-US" dirty="0">
                <a:solidFill>
                  <a:schemeClr val="accent2">
                    <a:lumMod val="50000"/>
                  </a:schemeClr>
                </a:solidFill>
              </a:rPr>
              <a:t>	It was set up in 1900 under the Chairmanship of </a:t>
            </a:r>
            <a:r>
              <a:rPr lang="en-US" b="1" dirty="0">
                <a:solidFill>
                  <a:schemeClr val="accent2">
                    <a:lumMod val="50000"/>
                  </a:schemeClr>
                </a:solidFill>
              </a:rPr>
              <a:t>Sir Anthony</a:t>
            </a:r>
            <a:r>
              <a:rPr lang="en-US" dirty="0">
                <a:solidFill>
                  <a:schemeClr val="accent2">
                    <a:lumMod val="50000"/>
                  </a:schemeClr>
                </a:solidFill>
              </a:rPr>
              <a:t> (Later Lord) 	McDonnel to re-evaluate and recommend changes in report of the previous 	commission, based on the findings of the recent famine. </a:t>
            </a:r>
            <a:r>
              <a:rPr lang="en-US" b="1" dirty="0">
                <a:solidFill>
                  <a:schemeClr val="accent2">
                    <a:lumMod val="50000"/>
                  </a:schemeClr>
                </a:solidFill>
              </a:rPr>
              <a:t>This Commission 	recommended that the official machinery dealing with a famine must 	work 	around the year so that the scarcity of food grains could be 	controlled well 	in time.</a:t>
            </a:r>
          </a:p>
          <a:p>
            <a:pPr algn="just">
              <a:lnSpc>
                <a:spcPct val="150000"/>
              </a:lnSpc>
            </a:pPr>
            <a:r>
              <a:rPr lang="en-US" b="1" dirty="0">
                <a:solidFill>
                  <a:schemeClr val="accent2">
                    <a:lumMod val="50000"/>
                  </a:schemeClr>
                </a:solidFill>
              </a:rPr>
              <a:t>Though, three Famine Commissions were constituted, but the British Government was never serious in dealing with the welfare plans for the masses. Famines continued to occur and the Famine of Bengal (1943) was the most horrifying. This was one of the worst gifts of the British Rule to India.</a:t>
            </a:r>
            <a:endParaRPr lang="en-IN" b="1" dirty="0">
              <a:solidFill>
                <a:schemeClr val="accent2">
                  <a:lumMod val="50000"/>
                </a:schemeClr>
              </a:solidFill>
            </a:endParaRPr>
          </a:p>
        </p:txBody>
      </p:sp>
    </p:spTree>
    <p:extLst>
      <p:ext uri="{BB962C8B-B14F-4D97-AF65-F5344CB8AC3E}">
        <p14:creationId xmlns:p14="http://schemas.microsoft.com/office/powerpoint/2010/main" xmlns="" val="703711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373</TotalTime>
  <Words>2507</Words>
  <Application>Microsoft Office PowerPoint</Application>
  <PresentationFormat>Custom</PresentationFormat>
  <Paragraphs>152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Facet</vt:lpstr>
      <vt:lpstr>Food Policy of India &amp; National Food Security Act and its Implementation</vt:lpstr>
      <vt:lpstr>History</vt:lpstr>
      <vt:lpstr>Famines during pre-British era:</vt:lpstr>
      <vt:lpstr>Famines during colonial era</vt:lpstr>
      <vt:lpstr>Apathy of British rulers was evident in their policies</vt:lpstr>
      <vt:lpstr>Slide 6</vt:lpstr>
      <vt:lpstr>Slide 7</vt:lpstr>
      <vt:lpstr>Famine Commissions during British Rule in India</vt:lpstr>
      <vt:lpstr>Famine Commissions during British Rule in India…………..cont…..</vt:lpstr>
      <vt:lpstr>Slide 10</vt:lpstr>
      <vt:lpstr>Slide 11</vt:lpstr>
      <vt:lpstr>Golghar</vt:lpstr>
      <vt:lpstr>Slide 13</vt:lpstr>
      <vt:lpstr>Food Policy Introduction </vt:lpstr>
      <vt:lpstr>Pre and Post Independence</vt:lpstr>
      <vt:lpstr>Continued….</vt:lpstr>
      <vt:lpstr>Slide 17</vt:lpstr>
      <vt:lpstr>Slide 18</vt:lpstr>
      <vt:lpstr>Slide 19</vt:lpstr>
      <vt:lpstr>Slide 20</vt:lpstr>
      <vt:lpstr>Objectives of Food policy</vt:lpstr>
      <vt:lpstr>Buffer Stock</vt:lpstr>
      <vt:lpstr>Buffer Norms (with effect from 01.07.2017)  (Figure in Lakh MTs) </vt:lpstr>
      <vt:lpstr>Public Distribution System</vt:lpstr>
      <vt:lpstr>What is Food Security ?</vt:lpstr>
      <vt:lpstr>Slide 26</vt:lpstr>
      <vt:lpstr>National Food Security Act – Introduction</vt:lpstr>
      <vt:lpstr>Objectives of the National Food Security Act </vt:lpstr>
      <vt:lpstr>PROVISIONS FOR FOOD SECURITY</vt:lpstr>
      <vt:lpstr>Who are the beneficiaries of the National Food Security Act? </vt:lpstr>
      <vt:lpstr>Entitlements:</vt:lpstr>
      <vt:lpstr>Entitlements:                  …………cont…</vt:lpstr>
      <vt:lpstr>Entitlements:                  …………cont…</vt:lpstr>
      <vt:lpstr>Significance of the National Food Security Act</vt:lpstr>
      <vt:lpstr>Obligations under NFSA</vt:lpstr>
      <vt:lpstr>Obligations of the Central Government </vt:lpstr>
      <vt:lpstr>Obligations of the State Governments</vt:lpstr>
      <vt:lpstr>Features of NFSA Act</vt:lpstr>
      <vt:lpstr>National Food Security Act: Impact </vt:lpstr>
      <vt:lpstr>NFSA w.r.t. Gujarat State</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Policy of India &amp; National Food Security Act and its implementation</dc:title>
  <dc:creator>nikunj katara</dc:creator>
  <cp:lastModifiedBy>GANESH</cp:lastModifiedBy>
  <cp:revision>42</cp:revision>
  <dcterms:created xsi:type="dcterms:W3CDTF">2022-07-12T06:48:33Z</dcterms:created>
  <dcterms:modified xsi:type="dcterms:W3CDTF">2022-10-07T04:31:48Z</dcterms:modified>
</cp:coreProperties>
</file>